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9"/>
  </p:notesMasterIdLst>
  <p:handoutMasterIdLst>
    <p:handoutMasterId r:id="rId30"/>
  </p:handoutMasterIdLst>
  <p:sldIdLst>
    <p:sldId id="257" r:id="rId2"/>
    <p:sldId id="263" r:id="rId3"/>
    <p:sldId id="262" r:id="rId4"/>
    <p:sldId id="270" r:id="rId5"/>
    <p:sldId id="265" r:id="rId6"/>
    <p:sldId id="272" r:id="rId7"/>
    <p:sldId id="266" r:id="rId8"/>
    <p:sldId id="273" r:id="rId9"/>
    <p:sldId id="278" r:id="rId10"/>
    <p:sldId id="277" r:id="rId11"/>
    <p:sldId id="276" r:id="rId12"/>
    <p:sldId id="275" r:id="rId13"/>
    <p:sldId id="279" r:id="rId14"/>
    <p:sldId id="267" r:id="rId15"/>
    <p:sldId id="2982" r:id="rId16"/>
    <p:sldId id="2983" r:id="rId17"/>
    <p:sldId id="3002" r:id="rId18"/>
    <p:sldId id="3006" r:id="rId19"/>
    <p:sldId id="2985" r:id="rId20"/>
    <p:sldId id="3036" r:id="rId21"/>
    <p:sldId id="2988" r:id="rId22"/>
    <p:sldId id="2991" r:id="rId23"/>
    <p:sldId id="2992" r:id="rId24"/>
    <p:sldId id="2993" r:id="rId25"/>
    <p:sldId id="3037" r:id="rId26"/>
    <p:sldId id="2994" r:id="rId27"/>
    <p:sldId id="2995" r:id="rId28"/>
  </p:sldIdLst>
  <p:sldSz cx="12192000" cy="6858000"/>
  <p:notesSz cx="6858000" cy="9144000"/>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4529"/>
    <a:srgbClr val="2B3922"/>
    <a:srgbClr val="2E3722"/>
    <a:srgbClr val="FCF7F1"/>
    <a:srgbClr val="B8D233"/>
    <a:srgbClr val="5CC6D6"/>
    <a:srgbClr val="F8D22F"/>
    <a:srgbClr val="F03F2B"/>
    <a:srgbClr val="3488A0"/>
    <a:srgbClr val="5790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451C62-9906-4638-BA0B-3CBB5C839E46}" v="809" dt="2023-05-28T12:57:26.47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780" y="60"/>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lippe Borring" userId="8d86b15f21eb9f86" providerId="LiveId" clId="{5B451C62-9906-4638-BA0B-3CBB5C839E46}"/>
    <pc:docChg chg="undo redo custSel addSld delSld modSld sldOrd">
      <pc:chgData name="Felippe Borring" userId="8d86b15f21eb9f86" providerId="LiveId" clId="{5B451C62-9906-4638-BA0B-3CBB5C839E46}" dt="2023-05-28T13:56:42.857" v="3516" actId="47"/>
      <pc:docMkLst>
        <pc:docMk/>
      </pc:docMkLst>
      <pc:sldChg chg="modSp mod">
        <pc:chgData name="Felippe Borring" userId="8d86b15f21eb9f86" providerId="LiveId" clId="{5B451C62-9906-4638-BA0B-3CBB5C839E46}" dt="2023-05-26T18:31:52.594" v="54" actId="20577"/>
        <pc:sldMkLst>
          <pc:docMk/>
          <pc:sldMk cId="2584280759" sldId="257"/>
        </pc:sldMkLst>
        <pc:spChg chg="mod">
          <ac:chgData name="Felippe Borring" userId="8d86b15f21eb9f86" providerId="LiveId" clId="{5B451C62-9906-4638-BA0B-3CBB5C839E46}" dt="2023-05-26T18:31:52.594" v="54" actId="20577"/>
          <ac:spMkLst>
            <pc:docMk/>
            <pc:sldMk cId="2584280759" sldId="257"/>
            <ac:spMk id="9" creationId="{4D4FA301-130B-3B57-FF87-B481F15CB99A}"/>
          </ac:spMkLst>
        </pc:spChg>
        <pc:picChg chg="mod">
          <ac:chgData name="Felippe Borring" userId="8d86b15f21eb9f86" providerId="LiveId" clId="{5B451C62-9906-4638-BA0B-3CBB5C839E46}" dt="2023-05-24T21:56:19.746" v="35" actId="14100"/>
          <ac:picMkLst>
            <pc:docMk/>
            <pc:sldMk cId="2584280759" sldId="257"/>
            <ac:picMk id="6" creationId="{8045422F-7258-40AC-BD2E-2469AA448922}"/>
          </ac:picMkLst>
        </pc:picChg>
      </pc:sldChg>
      <pc:sldChg chg="del">
        <pc:chgData name="Felippe Borring" userId="8d86b15f21eb9f86" providerId="LiveId" clId="{5B451C62-9906-4638-BA0B-3CBB5C839E46}" dt="2023-05-28T13:11:25.130" v="2635" actId="47"/>
        <pc:sldMkLst>
          <pc:docMk/>
          <pc:sldMk cId="183243182" sldId="261"/>
        </pc:sldMkLst>
      </pc:sldChg>
      <pc:sldChg chg="addSp delSp modSp new mod">
        <pc:chgData name="Felippe Borring" userId="8d86b15f21eb9f86" providerId="LiveId" clId="{5B451C62-9906-4638-BA0B-3CBB5C839E46}" dt="2023-05-26T18:34:30.351" v="150" actId="403"/>
        <pc:sldMkLst>
          <pc:docMk/>
          <pc:sldMk cId="268938080" sldId="262"/>
        </pc:sldMkLst>
        <pc:spChg chg="del">
          <ac:chgData name="Felippe Borring" userId="8d86b15f21eb9f86" providerId="LiveId" clId="{5B451C62-9906-4638-BA0B-3CBB5C839E46}" dt="2023-05-26T18:33:26.277" v="75" actId="478"/>
          <ac:spMkLst>
            <pc:docMk/>
            <pc:sldMk cId="268938080" sldId="262"/>
            <ac:spMk id="2" creationId="{EC764DB6-A0D9-318D-40BA-465F47B2E76D}"/>
          </ac:spMkLst>
        </pc:spChg>
        <pc:spChg chg="del">
          <ac:chgData name="Felippe Borring" userId="8d86b15f21eb9f86" providerId="LiveId" clId="{5B451C62-9906-4638-BA0B-3CBB5C839E46}" dt="2023-05-26T18:33:22.866" v="74" actId="478"/>
          <ac:spMkLst>
            <pc:docMk/>
            <pc:sldMk cId="268938080" sldId="262"/>
            <ac:spMk id="3" creationId="{9DA03C5C-0796-52C8-DF3B-D810D65AED04}"/>
          </ac:spMkLst>
        </pc:spChg>
        <pc:spChg chg="add mod">
          <ac:chgData name="Felippe Borring" userId="8d86b15f21eb9f86" providerId="LiveId" clId="{5B451C62-9906-4638-BA0B-3CBB5C839E46}" dt="2023-05-26T18:34:30.351" v="150" actId="403"/>
          <ac:spMkLst>
            <pc:docMk/>
            <pc:sldMk cId="268938080" sldId="262"/>
            <ac:spMk id="5" creationId="{7F571FC0-3C34-C249-6868-35368FF00FA7}"/>
          </ac:spMkLst>
        </pc:spChg>
        <pc:picChg chg="add mod">
          <ac:chgData name="Felippe Borring" userId="8d86b15f21eb9f86" providerId="LiveId" clId="{5B451C62-9906-4638-BA0B-3CBB5C839E46}" dt="2023-05-26T18:34:23.072" v="148" actId="1036"/>
          <ac:picMkLst>
            <pc:docMk/>
            <pc:sldMk cId="268938080" sldId="262"/>
            <ac:picMk id="6" creationId="{3142AAFD-DADC-79D4-2018-CD1E1DAB9BD7}"/>
          </ac:picMkLst>
        </pc:picChg>
      </pc:sldChg>
      <pc:sldChg chg="addSp delSp modSp add mod ord">
        <pc:chgData name="Felippe Borring" userId="8d86b15f21eb9f86" providerId="LiveId" clId="{5B451C62-9906-4638-BA0B-3CBB5C839E46}" dt="2023-05-28T13:55:21.594" v="3503" actId="948"/>
        <pc:sldMkLst>
          <pc:docMk/>
          <pc:sldMk cId="792791453" sldId="263"/>
        </pc:sldMkLst>
        <pc:spChg chg="mod">
          <ac:chgData name="Felippe Borring" userId="8d86b15f21eb9f86" providerId="LiveId" clId="{5B451C62-9906-4638-BA0B-3CBB5C839E46}" dt="2023-05-28T13:54:58.077" v="3497" actId="1035"/>
          <ac:spMkLst>
            <pc:docMk/>
            <pc:sldMk cId="792791453" sldId="263"/>
            <ac:spMk id="2" creationId="{EC764DB6-A0D9-318D-40BA-465F47B2E76D}"/>
          </ac:spMkLst>
        </pc:spChg>
        <pc:spChg chg="mod">
          <ac:chgData name="Felippe Borring" userId="8d86b15f21eb9f86" providerId="LiveId" clId="{5B451C62-9906-4638-BA0B-3CBB5C839E46}" dt="2023-05-28T13:55:21.594" v="3503" actId="948"/>
          <ac:spMkLst>
            <pc:docMk/>
            <pc:sldMk cId="792791453" sldId="263"/>
            <ac:spMk id="3" creationId="{9DA03C5C-0796-52C8-DF3B-D810D65AED04}"/>
          </ac:spMkLst>
        </pc:spChg>
        <pc:spChg chg="del mod">
          <ac:chgData name="Felippe Borring" userId="8d86b15f21eb9f86" providerId="LiveId" clId="{5B451C62-9906-4638-BA0B-3CBB5C839E46}" dt="2023-05-28T13:55:08.650" v="3501" actId="478"/>
          <ac:spMkLst>
            <pc:docMk/>
            <pc:sldMk cId="792791453" sldId="263"/>
            <ac:spMk id="4" creationId="{33F0B85D-4219-613C-5DAB-93864964C6F2}"/>
          </ac:spMkLst>
        </pc:spChg>
        <pc:spChg chg="add del mod">
          <ac:chgData name="Felippe Borring" userId="8d86b15f21eb9f86" providerId="LiveId" clId="{5B451C62-9906-4638-BA0B-3CBB5C839E46}" dt="2023-05-26T18:32:43.312" v="69"/>
          <ac:spMkLst>
            <pc:docMk/>
            <pc:sldMk cId="792791453" sldId="263"/>
            <ac:spMk id="5" creationId="{0A5C2C1C-65A1-2823-9E9A-B9761003E0A3}"/>
          </ac:spMkLst>
        </pc:spChg>
        <pc:spChg chg="add del mod">
          <ac:chgData name="Felippe Borring" userId="8d86b15f21eb9f86" providerId="LiveId" clId="{5B451C62-9906-4638-BA0B-3CBB5C839E46}" dt="2023-05-26T18:32:43.312" v="69"/>
          <ac:spMkLst>
            <pc:docMk/>
            <pc:sldMk cId="792791453" sldId="263"/>
            <ac:spMk id="6" creationId="{6A39F336-2F6C-9921-2347-D8C66B5A8411}"/>
          </ac:spMkLst>
        </pc:spChg>
        <pc:spChg chg="add del mod">
          <ac:chgData name="Felippe Borring" userId="8d86b15f21eb9f86" providerId="LiveId" clId="{5B451C62-9906-4638-BA0B-3CBB5C839E46}" dt="2023-05-26T18:32:43.312" v="69"/>
          <ac:spMkLst>
            <pc:docMk/>
            <pc:sldMk cId="792791453" sldId="263"/>
            <ac:spMk id="7" creationId="{8CF59375-2A89-E71D-41BD-2B1456266D2B}"/>
          </ac:spMkLst>
        </pc:spChg>
      </pc:sldChg>
      <pc:sldChg chg="modSp add del mod">
        <pc:chgData name="Felippe Borring" userId="8d86b15f21eb9f86" providerId="LiveId" clId="{5B451C62-9906-4638-BA0B-3CBB5C839E46}" dt="2023-05-28T13:54:32.764" v="3478" actId="47"/>
        <pc:sldMkLst>
          <pc:docMk/>
          <pc:sldMk cId="3872878479" sldId="264"/>
        </pc:sldMkLst>
        <pc:spChg chg="mod">
          <ac:chgData name="Felippe Borring" userId="8d86b15f21eb9f86" providerId="LiveId" clId="{5B451C62-9906-4638-BA0B-3CBB5C839E46}" dt="2023-05-26T18:38:58.618" v="288" actId="14100"/>
          <ac:spMkLst>
            <pc:docMk/>
            <pc:sldMk cId="3872878479" sldId="264"/>
            <ac:spMk id="2" creationId="{EC764DB6-A0D9-318D-40BA-465F47B2E76D}"/>
          </ac:spMkLst>
        </pc:spChg>
        <pc:spChg chg="mod">
          <ac:chgData name="Felippe Borring" userId="8d86b15f21eb9f86" providerId="LiveId" clId="{5B451C62-9906-4638-BA0B-3CBB5C839E46}" dt="2023-05-26T18:39:08.269" v="303" actId="1035"/>
          <ac:spMkLst>
            <pc:docMk/>
            <pc:sldMk cId="3872878479" sldId="264"/>
            <ac:spMk id="3" creationId="{9DA03C5C-0796-52C8-DF3B-D810D65AED04}"/>
          </ac:spMkLst>
        </pc:spChg>
      </pc:sldChg>
      <pc:sldChg chg="addSp delSp modSp add mod">
        <pc:chgData name="Felippe Borring" userId="8d86b15f21eb9f86" providerId="LiveId" clId="{5B451C62-9906-4638-BA0B-3CBB5C839E46}" dt="2023-05-26T19:26:38.564" v="546" actId="1076"/>
        <pc:sldMkLst>
          <pc:docMk/>
          <pc:sldMk cId="962074853" sldId="265"/>
        </pc:sldMkLst>
        <pc:spChg chg="mod">
          <ac:chgData name="Felippe Borring" userId="8d86b15f21eb9f86" providerId="LiveId" clId="{5B451C62-9906-4638-BA0B-3CBB5C839E46}" dt="2023-05-26T19:26:19.909" v="544" actId="1035"/>
          <ac:spMkLst>
            <pc:docMk/>
            <pc:sldMk cId="962074853" sldId="265"/>
            <ac:spMk id="2" creationId="{EC764DB6-A0D9-318D-40BA-465F47B2E76D}"/>
          </ac:spMkLst>
        </pc:spChg>
        <pc:spChg chg="del">
          <ac:chgData name="Felippe Borring" userId="8d86b15f21eb9f86" providerId="LiveId" clId="{5B451C62-9906-4638-BA0B-3CBB5C839E46}" dt="2023-05-26T19:01:52.689" v="319" actId="478"/>
          <ac:spMkLst>
            <pc:docMk/>
            <pc:sldMk cId="962074853" sldId="265"/>
            <ac:spMk id="3" creationId="{9DA03C5C-0796-52C8-DF3B-D810D65AED04}"/>
          </ac:spMkLst>
        </pc:spChg>
        <pc:spChg chg="mod ord">
          <ac:chgData name="Felippe Borring" userId="8d86b15f21eb9f86" providerId="LiveId" clId="{5B451C62-9906-4638-BA0B-3CBB5C839E46}" dt="2023-05-26T19:04:58.850" v="401" actId="26606"/>
          <ac:spMkLst>
            <pc:docMk/>
            <pc:sldMk cId="962074853" sldId="265"/>
            <ac:spMk id="4" creationId="{33F0B85D-4219-613C-5DAB-93864964C6F2}"/>
          </ac:spMkLst>
        </pc:spChg>
        <pc:spChg chg="add del">
          <ac:chgData name="Felippe Borring" userId="8d86b15f21eb9f86" providerId="LiveId" clId="{5B451C62-9906-4638-BA0B-3CBB5C839E46}" dt="2023-05-26T19:01:17.486" v="313"/>
          <ac:spMkLst>
            <pc:docMk/>
            <pc:sldMk cId="962074853" sldId="265"/>
            <ac:spMk id="5" creationId="{898DD7FB-800B-C0B6-A2AC-F7B5BD4DA370}"/>
          </ac:spMkLst>
        </pc:spChg>
        <pc:spChg chg="add del">
          <ac:chgData name="Felippe Borring" userId="8d86b15f21eb9f86" providerId="LiveId" clId="{5B451C62-9906-4638-BA0B-3CBB5C839E46}" dt="2023-05-26T19:01:17.486" v="313"/>
          <ac:spMkLst>
            <pc:docMk/>
            <pc:sldMk cId="962074853" sldId="265"/>
            <ac:spMk id="6" creationId="{6E8CD18E-45AC-A4F6-CA4B-233CAAFF66AD}"/>
          </ac:spMkLst>
        </pc:spChg>
        <pc:spChg chg="add del">
          <ac:chgData name="Felippe Borring" userId="8d86b15f21eb9f86" providerId="LiveId" clId="{5B451C62-9906-4638-BA0B-3CBB5C839E46}" dt="2023-05-26T19:01:17.486" v="313"/>
          <ac:spMkLst>
            <pc:docMk/>
            <pc:sldMk cId="962074853" sldId="265"/>
            <ac:spMk id="7" creationId="{A4A6E566-95DA-87EF-FA32-AC706BCD53CB}"/>
          </ac:spMkLst>
        </pc:spChg>
        <pc:spChg chg="add del">
          <ac:chgData name="Felippe Borring" userId="8d86b15f21eb9f86" providerId="LiveId" clId="{5B451C62-9906-4638-BA0B-3CBB5C839E46}" dt="2023-05-26T19:01:17.486" v="313"/>
          <ac:spMkLst>
            <pc:docMk/>
            <pc:sldMk cId="962074853" sldId="265"/>
            <ac:spMk id="8" creationId="{3079DDD7-91F7-84F0-CDE4-A205C918D887}"/>
          </ac:spMkLst>
        </pc:spChg>
        <pc:picChg chg="add mod">
          <ac:chgData name="Felippe Borring" userId="8d86b15f21eb9f86" providerId="LiveId" clId="{5B451C62-9906-4638-BA0B-3CBB5C839E46}" dt="2023-05-26T19:26:38.564" v="546" actId="1076"/>
          <ac:picMkLst>
            <pc:docMk/>
            <pc:sldMk cId="962074853" sldId="265"/>
            <ac:picMk id="9" creationId="{8A55DE32-7BA0-E7E5-FB62-715F72AB78E1}"/>
          </ac:picMkLst>
        </pc:picChg>
        <pc:picChg chg="add del">
          <ac:chgData name="Felippe Borring" userId="8d86b15f21eb9f86" providerId="LiveId" clId="{5B451C62-9906-4638-BA0B-3CBB5C839E46}" dt="2023-05-26T19:01:17.486" v="313"/>
          <ac:picMkLst>
            <pc:docMk/>
            <pc:sldMk cId="962074853" sldId="265"/>
            <ac:picMk id="1025" creationId="{C61D379C-450E-F07F-7473-ADB9E6B55E13}"/>
          </ac:picMkLst>
        </pc:picChg>
        <pc:picChg chg="add del">
          <ac:chgData name="Felippe Borring" userId="8d86b15f21eb9f86" providerId="LiveId" clId="{5B451C62-9906-4638-BA0B-3CBB5C839E46}" dt="2023-05-26T19:01:17.486" v="313"/>
          <ac:picMkLst>
            <pc:docMk/>
            <pc:sldMk cId="962074853" sldId="265"/>
            <ac:picMk id="1026" creationId="{0513B014-9744-C9D4-9F79-B77441045CAB}"/>
          </ac:picMkLst>
        </pc:picChg>
        <pc:picChg chg="add del">
          <ac:chgData name="Felippe Borring" userId="8d86b15f21eb9f86" providerId="LiveId" clId="{5B451C62-9906-4638-BA0B-3CBB5C839E46}" dt="2023-05-26T19:01:17.486" v="313"/>
          <ac:picMkLst>
            <pc:docMk/>
            <pc:sldMk cId="962074853" sldId="265"/>
            <ac:picMk id="1027" creationId="{DC2008D4-33AA-7079-8478-DE00DA0416B7}"/>
          </ac:picMkLst>
        </pc:picChg>
      </pc:sldChg>
      <pc:sldChg chg="addSp delSp modSp add mod">
        <pc:chgData name="Felippe Borring" userId="8d86b15f21eb9f86" providerId="LiveId" clId="{5B451C62-9906-4638-BA0B-3CBB5C839E46}" dt="2023-05-26T19:22:11.851" v="461" actId="1035"/>
        <pc:sldMkLst>
          <pc:docMk/>
          <pc:sldMk cId="2282815047" sldId="266"/>
        </pc:sldMkLst>
        <pc:spChg chg="mod">
          <ac:chgData name="Felippe Borring" userId="8d86b15f21eb9f86" providerId="LiveId" clId="{5B451C62-9906-4638-BA0B-3CBB5C839E46}" dt="2023-05-26T19:22:11.851" v="461" actId="1035"/>
          <ac:spMkLst>
            <pc:docMk/>
            <pc:sldMk cId="2282815047" sldId="266"/>
            <ac:spMk id="2" creationId="{EC764DB6-A0D9-318D-40BA-465F47B2E76D}"/>
          </ac:spMkLst>
        </pc:spChg>
        <pc:spChg chg="del">
          <ac:chgData name="Felippe Borring" userId="8d86b15f21eb9f86" providerId="LiveId" clId="{5B451C62-9906-4638-BA0B-3CBB5C839E46}" dt="2023-05-26T19:08:59.540" v="428" actId="478"/>
          <ac:spMkLst>
            <pc:docMk/>
            <pc:sldMk cId="2282815047" sldId="266"/>
            <ac:spMk id="3" creationId="{9DA03C5C-0796-52C8-DF3B-D810D65AED04}"/>
          </ac:spMkLst>
        </pc:spChg>
        <pc:spChg chg="del">
          <ac:chgData name="Felippe Borring" userId="8d86b15f21eb9f86" providerId="LiveId" clId="{5B451C62-9906-4638-BA0B-3CBB5C839E46}" dt="2023-05-26T19:21:43.984" v="451" actId="478"/>
          <ac:spMkLst>
            <pc:docMk/>
            <pc:sldMk cId="2282815047" sldId="266"/>
            <ac:spMk id="4" creationId="{33F0B85D-4219-613C-5DAB-93864964C6F2}"/>
          </ac:spMkLst>
        </pc:spChg>
        <pc:picChg chg="add mod">
          <ac:chgData name="Felippe Borring" userId="8d86b15f21eb9f86" providerId="LiveId" clId="{5B451C62-9906-4638-BA0B-3CBB5C839E46}" dt="2023-05-26T19:22:04.403" v="455" actId="1036"/>
          <ac:picMkLst>
            <pc:docMk/>
            <pc:sldMk cId="2282815047" sldId="266"/>
            <ac:picMk id="5" creationId="{39FB5752-8529-72C8-7B4C-FCAABE41E4EF}"/>
          </ac:picMkLst>
        </pc:picChg>
      </pc:sldChg>
      <pc:sldChg chg="addSp delSp modSp add mod">
        <pc:chgData name="Felippe Borring" userId="8d86b15f21eb9f86" providerId="LiveId" clId="{5B451C62-9906-4638-BA0B-3CBB5C839E46}" dt="2023-05-28T13:13:28.046" v="2722" actId="1035"/>
        <pc:sldMkLst>
          <pc:docMk/>
          <pc:sldMk cId="3683016579" sldId="267"/>
        </pc:sldMkLst>
        <pc:spChg chg="del">
          <ac:chgData name="Felippe Borring" userId="8d86b15f21eb9f86" providerId="LiveId" clId="{5B451C62-9906-4638-BA0B-3CBB5C839E46}" dt="2023-05-28T13:11:12.096" v="2631" actId="478"/>
          <ac:spMkLst>
            <pc:docMk/>
            <pc:sldMk cId="3683016579" sldId="267"/>
            <ac:spMk id="2" creationId="{EC764DB6-A0D9-318D-40BA-465F47B2E76D}"/>
          </ac:spMkLst>
        </pc:spChg>
        <pc:spChg chg="del">
          <ac:chgData name="Felippe Borring" userId="8d86b15f21eb9f86" providerId="LiveId" clId="{5B451C62-9906-4638-BA0B-3CBB5C839E46}" dt="2023-05-28T13:11:16.447" v="2632" actId="478"/>
          <ac:spMkLst>
            <pc:docMk/>
            <pc:sldMk cId="3683016579" sldId="267"/>
            <ac:spMk id="3" creationId="{9DA03C5C-0796-52C8-DF3B-D810D65AED04}"/>
          </ac:spMkLst>
        </pc:spChg>
        <pc:spChg chg="del mod">
          <ac:chgData name="Felippe Borring" userId="8d86b15f21eb9f86" providerId="LiveId" clId="{5B451C62-9906-4638-BA0B-3CBB5C839E46}" dt="2023-05-28T13:11:22.247" v="2634" actId="478"/>
          <ac:spMkLst>
            <pc:docMk/>
            <pc:sldMk cId="3683016579" sldId="267"/>
            <ac:spMk id="4" creationId="{33F0B85D-4219-613C-5DAB-93864964C6F2}"/>
          </ac:spMkLst>
        </pc:spChg>
        <pc:spChg chg="add mod">
          <ac:chgData name="Felippe Borring" userId="8d86b15f21eb9f86" providerId="LiveId" clId="{5B451C62-9906-4638-BA0B-3CBB5C839E46}" dt="2023-05-28T13:13:28.046" v="2722" actId="1035"/>
          <ac:spMkLst>
            <pc:docMk/>
            <pc:sldMk cId="3683016579" sldId="267"/>
            <ac:spMk id="6" creationId="{61023CAA-28DB-57C0-2CAE-1E7EF089A10E}"/>
          </ac:spMkLst>
        </pc:spChg>
      </pc:sldChg>
      <pc:sldChg chg="modSp add del mod">
        <pc:chgData name="Felippe Borring" userId="8d86b15f21eb9f86" providerId="LiveId" clId="{5B451C62-9906-4638-BA0B-3CBB5C839E46}" dt="2023-05-26T18:39:36.831" v="308" actId="47"/>
        <pc:sldMkLst>
          <pc:docMk/>
          <pc:sldMk cId="1031778285" sldId="268"/>
        </pc:sldMkLst>
        <pc:spChg chg="mod">
          <ac:chgData name="Felippe Borring" userId="8d86b15f21eb9f86" providerId="LiveId" clId="{5B451C62-9906-4638-BA0B-3CBB5C839E46}" dt="2023-05-26T18:39:19.858" v="305" actId="21"/>
          <ac:spMkLst>
            <pc:docMk/>
            <pc:sldMk cId="1031778285" sldId="268"/>
            <ac:spMk id="3" creationId="{9DA03C5C-0796-52C8-DF3B-D810D65AED04}"/>
          </ac:spMkLst>
        </pc:spChg>
      </pc:sldChg>
      <pc:sldChg chg="delSp modSp add del mod">
        <pc:chgData name="Felippe Borring" userId="8d86b15f21eb9f86" providerId="LiveId" clId="{5B451C62-9906-4638-BA0B-3CBB5C839E46}" dt="2023-05-28T13:56:42.857" v="3516" actId="47"/>
        <pc:sldMkLst>
          <pc:docMk/>
          <pc:sldMk cId="3686043178" sldId="269"/>
        </pc:sldMkLst>
        <pc:spChg chg="mod">
          <ac:chgData name="Felippe Borring" userId="8d86b15f21eb9f86" providerId="LiveId" clId="{5B451C62-9906-4638-BA0B-3CBB5C839E46}" dt="2023-05-28T13:56:20.899" v="3514" actId="27636"/>
          <ac:spMkLst>
            <pc:docMk/>
            <pc:sldMk cId="3686043178" sldId="269"/>
            <ac:spMk id="3" creationId="{9DA03C5C-0796-52C8-DF3B-D810D65AED04}"/>
          </ac:spMkLst>
        </pc:spChg>
        <pc:spChg chg="del">
          <ac:chgData name="Felippe Borring" userId="8d86b15f21eb9f86" providerId="LiveId" clId="{5B451C62-9906-4638-BA0B-3CBB5C839E46}" dt="2023-05-28T13:56:24.501" v="3515" actId="478"/>
          <ac:spMkLst>
            <pc:docMk/>
            <pc:sldMk cId="3686043178" sldId="269"/>
            <ac:spMk id="4" creationId="{33F0B85D-4219-613C-5DAB-93864964C6F2}"/>
          </ac:spMkLst>
        </pc:spChg>
      </pc:sldChg>
      <pc:sldChg chg="delSp modSp add mod">
        <pc:chgData name="Felippe Borring" userId="8d86b15f21eb9f86" providerId="LiveId" clId="{5B451C62-9906-4638-BA0B-3CBB5C839E46}" dt="2023-05-28T13:56:01.745" v="3510" actId="27636"/>
        <pc:sldMkLst>
          <pc:docMk/>
          <pc:sldMk cId="894150110" sldId="270"/>
        </pc:sldMkLst>
        <pc:spChg chg="mod">
          <ac:chgData name="Felippe Borring" userId="8d86b15f21eb9f86" providerId="LiveId" clId="{5B451C62-9906-4638-BA0B-3CBB5C839E46}" dt="2023-05-28T13:56:01.745" v="3510" actId="27636"/>
          <ac:spMkLst>
            <pc:docMk/>
            <pc:sldMk cId="894150110" sldId="270"/>
            <ac:spMk id="3" creationId="{9DA03C5C-0796-52C8-DF3B-D810D65AED04}"/>
          </ac:spMkLst>
        </pc:spChg>
        <pc:spChg chg="del">
          <ac:chgData name="Felippe Borring" userId="8d86b15f21eb9f86" providerId="LiveId" clId="{5B451C62-9906-4638-BA0B-3CBB5C839E46}" dt="2023-05-26T19:05:12.228" v="403" actId="478"/>
          <ac:spMkLst>
            <pc:docMk/>
            <pc:sldMk cId="894150110" sldId="270"/>
            <ac:spMk id="4" creationId="{33F0B85D-4219-613C-5DAB-93864964C6F2}"/>
          </ac:spMkLst>
        </pc:spChg>
      </pc:sldChg>
      <pc:sldChg chg="add del">
        <pc:chgData name="Felippe Borring" userId="8d86b15f21eb9f86" providerId="LiveId" clId="{5B451C62-9906-4638-BA0B-3CBB5C839E46}" dt="2023-05-26T19:03:38.238" v="371" actId="47"/>
        <pc:sldMkLst>
          <pc:docMk/>
          <pc:sldMk cId="758500680" sldId="271"/>
        </pc:sldMkLst>
      </pc:sldChg>
      <pc:sldChg chg="add del">
        <pc:chgData name="Felippe Borring" userId="8d86b15f21eb9f86" providerId="LiveId" clId="{5B451C62-9906-4638-BA0B-3CBB5C839E46}" dt="2023-05-26T19:01:16.841" v="312"/>
        <pc:sldMkLst>
          <pc:docMk/>
          <pc:sldMk cId="3985552989" sldId="271"/>
        </pc:sldMkLst>
      </pc:sldChg>
      <pc:sldChg chg="addSp delSp modSp add mod modClrScheme chgLayout">
        <pc:chgData name="Felippe Borring" userId="8d86b15f21eb9f86" providerId="LiveId" clId="{5B451C62-9906-4638-BA0B-3CBB5C839E46}" dt="2023-05-26T19:10:14.291" v="448" actId="2711"/>
        <pc:sldMkLst>
          <pc:docMk/>
          <pc:sldMk cId="2850335742" sldId="272"/>
        </pc:sldMkLst>
        <pc:spChg chg="mod ord">
          <ac:chgData name="Felippe Borring" userId="8d86b15f21eb9f86" providerId="LiveId" clId="{5B451C62-9906-4638-BA0B-3CBB5C839E46}" dt="2023-05-26T19:10:14.291" v="448" actId="2711"/>
          <ac:spMkLst>
            <pc:docMk/>
            <pc:sldMk cId="2850335742" sldId="272"/>
            <ac:spMk id="2" creationId="{EC764DB6-A0D9-318D-40BA-465F47B2E76D}"/>
          </ac:spMkLst>
        </pc:spChg>
        <pc:spChg chg="mod ord">
          <ac:chgData name="Felippe Borring" userId="8d86b15f21eb9f86" providerId="LiveId" clId="{5B451C62-9906-4638-BA0B-3CBB5C839E46}" dt="2023-05-26T19:05:47.145" v="410" actId="26606"/>
          <ac:spMkLst>
            <pc:docMk/>
            <pc:sldMk cId="2850335742" sldId="272"/>
            <ac:spMk id="4" creationId="{33F0B85D-4219-613C-5DAB-93864964C6F2}"/>
          </ac:spMkLst>
        </pc:spChg>
        <pc:spChg chg="add del mod">
          <ac:chgData name="Felippe Borring" userId="8d86b15f21eb9f86" providerId="LiveId" clId="{5B451C62-9906-4638-BA0B-3CBB5C839E46}" dt="2023-05-26T19:05:57.025" v="411" actId="478"/>
          <ac:spMkLst>
            <pc:docMk/>
            <pc:sldMk cId="2850335742" sldId="272"/>
            <ac:spMk id="6" creationId="{20694480-2F77-809F-080F-D230768B0BFB}"/>
          </ac:spMkLst>
        </pc:spChg>
        <pc:picChg chg="add mod">
          <ac:chgData name="Felippe Borring" userId="8d86b15f21eb9f86" providerId="LiveId" clId="{5B451C62-9906-4638-BA0B-3CBB5C839E46}" dt="2023-05-26T19:05:47.145" v="410" actId="26606"/>
          <ac:picMkLst>
            <pc:docMk/>
            <pc:sldMk cId="2850335742" sldId="272"/>
            <ac:picMk id="3" creationId="{6C27C1F4-45EE-A8B6-CD69-30E189399B48}"/>
          </ac:picMkLst>
        </pc:picChg>
        <pc:picChg chg="del">
          <ac:chgData name="Felippe Borring" userId="8d86b15f21eb9f86" providerId="LiveId" clId="{5B451C62-9906-4638-BA0B-3CBB5C839E46}" dt="2023-05-26T19:04:05.146" v="375" actId="478"/>
          <ac:picMkLst>
            <pc:docMk/>
            <pc:sldMk cId="2850335742" sldId="272"/>
            <ac:picMk id="9" creationId="{8A55DE32-7BA0-E7E5-FB62-715F72AB78E1}"/>
          </ac:picMkLst>
        </pc:picChg>
      </pc:sldChg>
      <pc:sldChg chg="addSp delSp modSp add mod">
        <pc:chgData name="Felippe Borring" userId="8d86b15f21eb9f86" providerId="LiveId" clId="{5B451C62-9906-4638-BA0B-3CBB5C839E46}" dt="2023-05-26T19:25:35.344" v="535" actId="255"/>
        <pc:sldMkLst>
          <pc:docMk/>
          <pc:sldMk cId="1866727683" sldId="273"/>
        </pc:sldMkLst>
        <pc:spChg chg="mod">
          <ac:chgData name="Felippe Borring" userId="8d86b15f21eb9f86" providerId="LiveId" clId="{5B451C62-9906-4638-BA0B-3CBB5C839E46}" dt="2023-05-26T19:25:35.344" v="535" actId="255"/>
          <ac:spMkLst>
            <pc:docMk/>
            <pc:sldMk cId="1866727683" sldId="273"/>
            <ac:spMk id="2" creationId="{EC764DB6-A0D9-318D-40BA-465F47B2E76D}"/>
          </ac:spMkLst>
        </pc:spChg>
        <pc:picChg chg="add mod">
          <ac:chgData name="Felippe Borring" userId="8d86b15f21eb9f86" providerId="LiveId" clId="{5B451C62-9906-4638-BA0B-3CBB5C839E46}" dt="2023-05-26T19:24:56.714" v="524" actId="14100"/>
          <ac:picMkLst>
            <pc:docMk/>
            <pc:sldMk cId="1866727683" sldId="273"/>
            <ac:picMk id="3" creationId="{C86CCB1F-BC07-D124-2CCA-867F9D9CC7FC}"/>
          </ac:picMkLst>
        </pc:picChg>
        <pc:picChg chg="del">
          <ac:chgData name="Felippe Borring" userId="8d86b15f21eb9f86" providerId="LiveId" clId="{5B451C62-9906-4638-BA0B-3CBB5C839E46}" dt="2023-05-26T19:23:26.485" v="468" actId="478"/>
          <ac:picMkLst>
            <pc:docMk/>
            <pc:sldMk cId="1866727683" sldId="273"/>
            <ac:picMk id="5" creationId="{39FB5752-8529-72C8-7B4C-FCAABE41E4EF}"/>
          </ac:picMkLst>
        </pc:picChg>
      </pc:sldChg>
      <pc:sldChg chg="addSp delSp modSp add del mod">
        <pc:chgData name="Felippe Borring" userId="8d86b15f21eb9f86" providerId="LiveId" clId="{5B451C62-9906-4638-BA0B-3CBB5C839E46}" dt="2023-05-26T19:48:49.319" v="1054" actId="47"/>
        <pc:sldMkLst>
          <pc:docMk/>
          <pc:sldMk cId="566025405" sldId="274"/>
        </pc:sldMkLst>
        <pc:spChg chg="del mod">
          <ac:chgData name="Felippe Borring" userId="8d86b15f21eb9f86" providerId="LiveId" clId="{5B451C62-9906-4638-BA0B-3CBB5C839E46}" dt="2023-05-26T19:31:04.500" v="746" actId="12084"/>
          <ac:spMkLst>
            <pc:docMk/>
            <pc:sldMk cId="566025405" sldId="274"/>
            <ac:spMk id="3" creationId="{9DA03C5C-0796-52C8-DF3B-D810D65AED04}"/>
          </ac:spMkLst>
        </pc:spChg>
        <pc:spChg chg="del">
          <ac:chgData name="Felippe Borring" userId="8d86b15f21eb9f86" providerId="LiveId" clId="{5B451C62-9906-4638-BA0B-3CBB5C839E46}" dt="2023-05-26T19:35:20.128" v="855" actId="478"/>
          <ac:spMkLst>
            <pc:docMk/>
            <pc:sldMk cId="566025405" sldId="274"/>
            <ac:spMk id="4" creationId="{33F0B85D-4219-613C-5DAB-93864964C6F2}"/>
          </ac:spMkLst>
        </pc:spChg>
        <pc:graphicFrameChg chg="add mod">
          <ac:chgData name="Felippe Borring" userId="8d86b15f21eb9f86" providerId="LiveId" clId="{5B451C62-9906-4638-BA0B-3CBB5C839E46}" dt="2023-05-26T19:48:40.409" v="1053"/>
          <ac:graphicFrameMkLst>
            <pc:docMk/>
            <pc:sldMk cId="566025405" sldId="274"/>
            <ac:graphicFrameMk id="5" creationId="{35C6C155-2E8C-524D-4D75-D62949F7F342}"/>
          </ac:graphicFrameMkLst>
        </pc:graphicFrameChg>
      </pc:sldChg>
      <pc:sldChg chg="add del">
        <pc:chgData name="Felippe Borring" userId="8d86b15f21eb9f86" providerId="LiveId" clId="{5B451C62-9906-4638-BA0B-3CBB5C839E46}" dt="2023-05-26T19:28:43.241" v="599"/>
        <pc:sldMkLst>
          <pc:docMk/>
          <pc:sldMk cId="3593897092" sldId="274"/>
        </pc:sldMkLst>
      </pc:sldChg>
      <pc:sldChg chg="modSp add mod">
        <pc:chgData name="Felippe Borring" userId="8d86b15f21eb9f86" providerId="LiveId" clId="{5B451C62-9906-4638-BA0B-3CBB5C839E46}" dt="2023-05-26T19:41:51.939" v="929" actId="1035"/>
        <pc:sldMkLst>
          <pc:docMk/>
          <pc:sldMk cId="2996939267" sldId="275"/>
        </pc:sldMkLst>
        <pc:graphicFrameChg chg="mod">
          <ac:chgData name="Felippe Borring" userId="8d86b15f21eb9f86" providerId="LiveId" clId="{5B451C62-9906-4638-BA0B-3CBB5C839E46}" dt="2023-05-26T19:41:51.939" v="929" actId="1035"/>
          <ac:graphicFrameMkLst>
            <pc:docMk/>
            <pc:sldMk cId="2996939267" sldId="275"/>
            <ac:graphicFrameMk id="5" creationId="{35C6C155-2E8C-524D-4D75-D62949F7F342}"/>
          </ac:graphicFrameMkLst>
        </pc:graphicFrameChg>
      </pc:sldChg>
      <pc:sldChg chg="addSp delSp modSp add mod ord">
        <pc:chgData name="Felippe Borring" userId="8d86b15f21eb9f86" providerId="LiveId" clId="{5B451C62-9906-4638-BA0B-3CBB5C839E46}" dt="2023-05-28T12:24:10.267" v="1964" actId="1037"/>
        <pc:sldMkLst>
          <pc:docMk/>
          <pc:sldMk cId="4184332607" sldId="276"/>
        </pc:sldMkLst>
        <pc:spChg chg="mod">
          <ac:chgData name="Felippe Borring" userId="8d86b15f21eb9f86" providerId="LiveId" clId="{5B451C62-9906-4638-BA0B-3CBB5C839E46}" dt="2023-05-26T20:01:09.153" v="1348" actId="122"/>
          <ac:spMkLst>
            <pc:docMk/>
            <pc:sldMk cId="4184332607" sldId="276"/>
            <ac:spMk id="2" creationId="{EC764DB6-A0D9-318D-40BA-465F47B2E76D}"/>
          </ac:spMkLst>
        </pc:spChg>
        <pc:spChg chg="mod">
          <ac:chgData name="Felippe Borring" userId="8d86b15f21eb9f86" providerId="LiveId" clId="{5B451C62-9906-4638-BA0B-3CBB5C839E46}" dt="2023-05-26T19:56:24.059" v="1224" actId="18245"/>
          <ac:spMkLst>
            <pc:docMk/>
            <pc:sldMk cId="4184332607" sldId="276"/>
            <ac:spMk id="4" creationId="{6693B002-A569-EA0C-1BFA-5F1DBE3FA40D}"/>
          </ac:spMkLst>
        </pc:spChg>
        <pc:spChg chg="mod">
          <ac:chgData name="Felippe Borring" userId="8d86b15f21eb9f86" providerId="LiveId" clId="{5B451C62-9906-4638-BA0B-3CBB5C839E46}" dt="2023-05-26T19:56:24.059" v="1224" actId="18245"/>
          <ac:spMkLst>
            <pc:docMk/>
            <pc:sldMk cId="4184332607" sldId="276"/>
            <ac:spMk id="6" creationId="{918C39F4-8BDB-4581-90AC-199C0C2D2963}"/>
          </ac:spMkLst>
        </pc:spChg>
        <pc:spChg chg="mod">
          <ac:chgData name="Felippe Borring" userId="8d86b15f21eb9f86" providerId="LiveId" clId="{5B451C62-9906-4638-BA0B-3CBB5C839E46}" dt="2023-05-26T19:56:24.059" v="1224" actId="18245"/>
          <ac:spMkLst>
            <pc:docMk/>
            <pc:sldMk cId="4184332607" sldId="276"/>
            <ac:spMk id="7" creationId="{9DDF3D10-808D-41B1-343A-9690F5DAF9CF}"/>
          </ac:spMkLst>
        </pc:spChg>
        <pc:spChg chg="mod">
          <ac:chgData name="Felippe Borring" userId="8d86b15f21eb9f86" providerId="LiveId" clId="{5B451C62-9906-4638-BA0B-3CBB5C839E46}" dt="2023-05-26T19:56:21.153" v="1223" actId="18245"/>
          <ac:spMkLst>
            <pc:docMk/>
            <pc:sldMk cId="4184332607" sldId="276"/>
            <ac:spMk id="8" creationId="{B947C241-9865-C3D0-1B9E-170A574C4AFF}"/>
          </ac:spMkLst>
        </pc:spChg>
        <pc:spChg chg="add del">
          <ac:chgData name="Felippe Borring" userId="8d86b15f21eb9f86" providerId="LiveId" clId="{5B451C62-9906-4638-BA0B-3CBB5C839E46}" dt="2023-05-26T20:03:44.078" v="1427" actId="478"/>
          <ac:spMkLst>
            <pc:docMk/>
            <pc:sldMk cId="4184332607" sldId="276"/>
            <ac:spMk id="10" creationId="{6014EB6D-B6B9-DD71-5235-08B1DB5B8E05}"/>
          </ac:spMkLst>
        </pc:spChg>
        <pc:grpChg chg="mod">
          <ac:chgData name="Felippe Borring" userId="8d86b15f21eb9f86" providerId="LiveId" clId="{5B451C62-9906-4638-BA0B-3CBB5C839E46}" dt="2023-05-26T19:56:24.059" v="1224" actId="18245"/>
          <ac:grpSpMkLst>
            <pc:docMk/>
            <pc:sldMk cId="4184332607" sldId="276"/>
            <ac:grpSpMk id="3" creationId="{D767434C-1A17-F8CE-CAAB-8DE2F9BF9ACA}"/>
          </ac:grpSpMkLst>
        </pc:grpChg>
        <pc:graphicFrameChg chg="add del mod modGraphic">
          <ac:chgData name="Felippe Borring" userId="8d86b15f21eb9f86" providerId="LiveId" clId="{5B451C62-9906-4638-BA0B-3CBB5C839E46}" dt="2023-05-26T20:05:38.635" v="1511"/>
          <ac:graphicFrameMkLst>
            <pc:docMk/>
            <pc:sldMk cId="4184332607" sldId="276"/>
            <ac:graphicFrameMk id="5" creationId="{35C6C155-2E8C-524D-4D75-D62949F7F342}"/>
          </ac:graphicFrameMkLst>
        </pc:graphicFrameChg>
        <pc:graphicFrameChg chg="add mod modGraphic">
          <ac:chgData name="Felippe Borring" userId="8d86b15f21eb9f86" providerId="LiveId" clId="{5B451C62-9906-4638-BA0B-3CBB5C839E46}" dt="2023-05-26T20:05:52.116" v="1528" actId="1035"/>
          <ac:graphicFrameMkLst>
            <pc:docMk/>
            <pc:sldMk cId="4184332607" sldId="276"/>
            <ac:graphicFrameMk id="9" creationId="{C37A0E72-9294-408C-9660-8DA6329612D7}"/>
          </ac:graphicFrameMkLst>
        </pc:graphicFrameChg>
        <pc:graphicFrameChg chg="add mod modGraphic">
          <ac:chgData name="Felippe Borring" userId="8d86b15f21eb9f86" providerId="LiveId" clId="{5B451C62-9906-4638-BA0B-3CBB5C839E46}" dt="2023-05-26T20:05:46.004" v="1517" actId="1036"/>
          <ac:graphicFrameMkLst>
            <pc:docMk/>
            <pc:sldMk cId="4184332607" sldId="276"/>
            <ac:graphicFrameMk id="11" creationId="{B2BFD15B-2070-428C-34D9-2D9412B73443}"/>
          </ac:graphicFrameMkLst>
        </pc:graphicFrameChg>
        <pc:cxnChg chg="add mod">
          <ac:chgData name="Felippe Borring" userId="8d86b15f21eb9f86" providerId="LiveId" clId="{5B451C62-9906-4638-BA0B-3CBB5C839E46}" dt="2023-05-28T12:21:47.756" v="1609" actId="1038"/>
          <ac:cxnSpMkLst>
            <pc:docMk/>
            <pc:sldMk cId="4184332607" sldId="276"/>
            <ac:cxnSpMk id="13" creationId="{267B133C-A868-E58D-BC44-855EF1443CAB}"/>
          </ac:cxnSpMkLst>
        </pc:cxnChg>
        <pc:cxnChg chg="add mod">
          <ac:chgData name="Felippe Borring" userId="8d86b15f21eb9f86" providerId="LiveId" clId="{5B451C62-9906-4638-BA0B-3CBB5C839E46}" dt="2023-05-28T12:22:05.963" v="1680" actId="1037"/>
          <ac:cxnSpMkLst>
            <pc:docMk/>
            <pc:sldMk cId="4184332607" sldId="276"/>
            <ac:cxnSpMk id="15" creationId="{74CBDB36-9DDB-B0E8-F26B-3C708313A489}"/>
          </ac:cxnSpMkLst>
        </pc:cxnChg>
        <pc:cxnChg chg="add mod">
          <ac:chgData name="Felippe Borring" userId="8d86b15f21eb9f86" providerId="LiveId" clId="{5B451C62-9906-4638-BA0B-3CBB5C839E46}" dt="2023-05-28T12:23:10.917" v="1891" actId="1036"/>
          <ac:cxnSpMkLst>
            <pc:docMk/>
            <pc:sldMk cId="4184332607" sldId="276"/>
            <ac:cxnSpMk id="16" creationId="{2489C60B-27A5-385A-CDB1-3F51B0FF2CA1}"/>
          </ac:cxnSpMkLst>
        </pc:cxnChg>
        <pc:cxnChg chg="add mod">
          <ac:chgData name="Felippe Borring" userId="8d86b15f21eb9f86" providerId="LiveId" clId="{5B451C62-9906-4638-BA0B-3CBB5C839E46}" dt="2023-05-28T12:22:33.027" v="1763" actId="1035"/>
          <ac:cxnSpMkLst>
            <pc:docMk/>
            <pc:sldMk cId="4184332607" sldId="276"/>
            <ac:cxnSpMk id="17" creationId="{241D0D10-E19C-13FD-CE78-09C6415097AF}"/>
          </ac:cxnSpMkLst>
        </pc:cxnChg>
        <pc:cxnChg chg="add mod">
          <ac:chgData name="Felippe Borring" userId="8d86b15f21eb9f86" providerId="LiveId" clId="{5B451C62-9906-4638-BA0B-3CBB5C839E46}" dt="2023-05-28T12:23:21.559" v="1895" actId="1036"/>
          <ac:cxnSpMkLst>
            <pc:docMk/>
            <pc:sldMk cId="4184332607" sldId="276"/>
            <ac:cxnSpMk id="19" creationId="{02BE0351-815A-9193-C4B0-73E76A00B12D}"/>
          </ac:cxnSpMkLst>
        </pc:cxnChg>
        <pc:cxnChg chg="add mod">
          <ac:chgData name="Felippe Borring" userId="8d86b15f21eb9f86" providerId="LiveId" clId="{5B451C62-9906-4638-BA0B-3CBB5C839E46}" dt="2023-05-28T12:23:14.683" v="1893" actId="1036"/>
          <ac:cxnSpMkLst>
            <pc:docMk/>
            <pc:sldMk cId="4184332607" sldId="276"/>
            <ac:cxnSpMk id="20" creationId="{9DCC0259-A584-1B89-2643-5A6C4646DC2D}"/>
          </ac:cxnSpMkLst>
        </pc:cxnChg>
        <pc:cxnChg chg="add mod">
          <ac:chgData name="Felippe Borring" userId="8d86b15f21eb9f86" providerId="LiveId" clId="{5B451C62-9906-4638-BA0B-3CBB5C839E46}" dt="2023-05-28T12:23:51.100" v="1926" actId="14100"/>
          <ac:cxnSpMkLst>
            <pc:docMk/>
            <pc:sldMk cId="4184332607" sldId="276"/>
            <ac:cxnSpMk id="22" creationId="{412DD0CE-50CA-9EAC-E129-465CCBE0C2A0}"/>
          </ac:cxnSpMkLst>
        </pc:cxnChg>
        <pc:cxnChg chg="add mod">
          <ac:chgData name="Felippe Borring" userId="8d86b15f21eb9f86" providerId="LiveId" clId="{5B451C62-9906-4638-BA0B-3CBB5C839E46}" dt="2023-05-28T12:24:10.267" v="1964" actId="1037"/>
          <ac:cxnSpMkLst>
            <pc:docMk/>
            <pc:sldMk cId="4184332607" sldId="276"/>
            <ac:cxnSpMk id="25" creationId="{BEC7541B-757B-2D0F-D518-FE11AA6BC245}"/>
          </ac:cxnSpMkLst>
        </pc:cxnChg>
      </pc:sldChg>
      <pc:sldChg chg="addSp delSp modSp add mod">
        <pc:chgData name="Felippe Borring" userId="8d86b15f21eb9f86" providerId="LiveId" clId="{5B451C62-9906-4638-BA0B-3CBB5C839E46}" dt="2023-05-28T13:05:23.825" v="2511"/>
        <pc:sldMkLst>
          <pc:docMk/>
          <pc:sldMk cId="2733785817" sldId="277"/>
        </pc:sldMkLst>
        <pc:spChg chg="add del mod">
          <ac:chgData name="Felippe Borring" userId="8d86b15f21eb9f86" providerId="LiveId" clId="{5B451C62-9906-4638-BA0B-3CBB5C839E46}" dt="2023-05-28T13:01:03.209" v="2044" actId="478"/>
          <ac:spMkLst>
            <pc:docMk/>
            <pc:sldMk cId="2733785817" sldId="277"/>
            <ac:spMk id="7" creationId="{9DD6E49C-48DD-0DC3-25EC-8E49CD059055}"/>
          </ac:spMkLst>
        </pc:spChg>
        <pc:graphicFrameChg chg="add del mod modGraphic">
          <ac:chgData name="Felippe Borring" userId="8d86b15f21eb9f86" providerId="LiveId" clId="{5B451C62-9906-4638-BA0B-3CBB5C839E46}" dt="2023-05-28T13:05:23.825" v="2511"/>
          <ac:graphicFrameMkLst>
            <pc:docMk/>
            <pc:sldMk cId="2733785817" sldId="277"/>
            <ac:graphicFrameMk id="5" creationId="{35C6C155-2E8C-524D-4D75-D62949F7F342}"/>
          </ac:graphicFrameMkLst>
        </pc:graphicFrameChg>
      </pc:sldChg>
      <pc:sldChg chg="modSp add mod">
        <pc:chgData name="Felippe Borring" userId="8d86b15f21eb9f86" providerId="LiveId" clId="{5B451C62-9906-4638-BA0B-3CBB5C839E46}" dt="2023-05-28T12:18:49.622" v="1555" actId="20577"/>
        <pc:sldMkLst>
          <pc:docMk/>
          <pc:sldMk cId="241279546" sldId="278"/>
        </pc:sldMkLst>
        <pc:graphicFrameChg chg="mod modGraphic">
          <ac:chgData name="Felippe Borring" userId="8d86b15f21eb9f86" providerId="LiveId" clId="{5B451C62-9906-4638-BA0B-3CBB5C839E46}" dt="2023-05-28T12:18:49.622" v="1555" actId="20577"/>
          <ac:graphicFrameMkLst>
            <pc:docMk/>
            <pc:sldMk cId="241279546" sldId="278"/>
            <ac:graphicFrameMk id="5" creationId="{35C6C155-2E8C-524D-4D75-D62949F7F342}"/>
          </ac:graphicFrameMkLst>
        </pc:graphicFrameChg>
      </pc:sldChg>
      <pc:sldChg chg="modSp add mod">
        <pc:chgData name="Felippe Borring" userId="8d86b15f21eb9f86" providerId="LiveId" clId="{5B451C62-9906-4638-BA0B-3CBB5C839E46}" dt="2023-05-28T13:10:54.512" v="2630" actId="1036"/>
        <pc:sldMkLst>
          <pc:docMk/>
          <pc:sldMk cId="2275840145" sldId="279"/>
        </pc:sldMkLst>
        <pc:graphicFrameChg chg="mod">
          <ac:chgData name="Felippe Borring" userId="8d86b15f21eb9f86" providerId="LiveId" clId="{5B451C62-9906-4638-BA0B-3CBB5C839E46}" dt="2023-05-28T13:10:54.512" v="2630" actId="1036"/>
          <ac:graphicFrameMkLst>
            <pc:docMk/>
            <pc:sldMk cId="2275840145" sldId="279"/>
            <ac:graphicFrameMk id="5" creationId="{35C6C155-2E8C-524D-4D75-D62949F7F342}"/>
          </ac:graphicFrameMkLst>
        </pc:graphicFrameChg>
      </pc:sldChg>
      <pc:sldChg chg="add del">
        <pc:chgData name="Felippe Borring" userId="8d86b15f21eb9f86" providerId="LiveId" clId="{5B451C62-9906-4638-BA0B-3CBB5C839E46}" dt="2023-05-28T13:48:49.125" v="3307" actId="47"/>
        <pc:sldMkLst>
          <pc:docMk/>
          <pc:sldMk cId="2835654946" sldId="280"/>
        </pc:sldMkLst>
      </pc:sldChg>
      <pc:sldChg chg="modSp add mod">
        <pc:chgData name="Felippe Borring" userId="8d86b15f21eb9f86" providerId="LiveId" clId="{5B451C62-9906-4638-BA0B-3CBB5C839E46}" dt="2023-05-28T13:21:50.217" v="2954" actId="948"/>
        <pc:sldMkLst>
          <pc:docMk/>
          <pc:sldMk cId="3765256748" sldId="2982"/>
        </pc:sldMkLst>
        <pc:spChg chg="mod">
          <ac:chgData name="Felippe Borring" userId="8d86b15f21eb9f86" providerId="LiveId" clId="{5B451C62-9906-4638-BA0B-3CBB5C839E46}" dt="2023-05-28T13:21:50.217" v="2954" actId="948"/>
          <ac:spMkLst>
            <pc:docMk/>
            <pc:sldMk cId="3765256748" sldId="2982"/>
            <ac:spMk id="7" creationId="{8DB7B085-EAC1-4848-A08C-933324F1FACC}"/>
          </ac:spMkLst>
        </pc:spChg>
      </pc:sldChg>
      <pc:sldChg chg="modSp add mod">
        <pc:chgData name="Felippe Borring" userId="8d86b15f21eb9f86" providerId="LiveId" clId="{5B451C62-9906-4638-BA0B-3CBB5C839E46}" dt="2023-05-28T13:54:00.715" v="3477" actId="20577"/>
        <pc:sldMkLst>
          <pc:docMk/>
          <pc:sldMk cId="2110310954" sldId="2983"/>
        </pc:sldMkLst>
        <pc:spChg chg="mod">
          <ac:chgData name="Felippe Borring" userId="8d86b15f21eb9f86" providerId="LiveId" clId="{5B451C62-9906-4638-BA0B-3CBB5C839E46}" dt="2023-05-28T13:54:00.715" v="3477" actId="20577"/>
          <ac:spMkLst>
            <pc:docMk/>
            <pc:sldMk cId="2110310954" sldId="2983"/>
            <ac:spMk id="7" creationId="{8DB7B085-EAC1-4848-A08C-933324F1FACC}"/>
          </ac:spMkLst>
        </pc:spChg>
      </pc:sldChg>
      <pc:sldChg chg="modSp add del mod">
        <pc:chgData name="Felippe Borring" userId="8d86b15f21eb9f86" providerId="LiveId" clId="{5B451C62-9906-4638-BA0B-3CBB5C839E46}" dt="2023-05-28T13:17:14.474" v="2887" actId="47"/>
        <pc:sldMkLst>
          <pc:docMk/>
          <pc:sldMk cId="4186587413" sldId="2984"/>
        </pc:sldMkLst>
        <pc:spChg chg="mod">
          <ac:chgData name="Felippe Borring" userId="8d86b15f21eb9f86" providerId="LiveId" clId="{5B451C62-9906-4638-BA0B-3CBB5C839E46}" dt="2023-05-28T13:17:12.076" v="2886" actId="21"/>
          <ac:spMkLst>
            <pc:docMk/>
            <pc:sldMk cId="4186587413" sldId="2984"/>
            <ac:spMk id="7" creationId="{8DB7B085-EAC1-4848-A08C-933324F1FACC}"/>
          </ac:spMkLst>
        </pc:spChg>
      </pc:sldChg>
      <pc:sldChg chg="modSp add mod">
        <pc:chgData name="Felippe Borring" userId="8d86b15f21eb9f86" providerId="LiveId" clId="{5B451C62-9906-4638-BA0B-3CBB5C839E46}" dt="2023-05-28T13:23:21.796" v="2972" actId="948"/>
        <pc:sldMkLst>
          <pc:docMk/>
          <pc:sldMk cId="52190535" sldId="2985"/>
        </pc:sldMkLst>
        <pc:spChg chg="mod">
          <ac:chgData name="Felippe Borring" userId="8d86b15f21eb9f86" providerId="LiveId" clId="{5B451C62-9906-4638-BA0B-3CBB5C839E46}" dt="2023-05-28T13:23:21.796" v="2972" actId="948"/>
          <ac:spMkLst>
            <pc:docMk/>
            <pc:sldMk cId="52190535" sldId="2985"/>
            <ac:spMk id="7" creationId="{8DB7B085-EAC1-4848-A08C-933324F1FACC}"/>
          </ac:spMkLst>
        </pc:spChg>
      </pc:sldChg>
      <pc:sldChg chg="add del">
        <pc:chgData name="Felippe Borring" userId="8d86b15f21eb9f86" providerId="LiveId" clId="{5B451C62-9906-4638-BA0B-3CBB5C839E46}" dt="2023-05-28T13:23:49.716" v="2975" actId="47"/>
        <pc:sldMkLst>
          <pc:docMk/>
          <pc:sldMk cId="3353343013" sldId="2986"/>
        </pc:sldMkLst>
      </pc:sldChg>
      <pc:sldChg chg="add del">
        <pc:chgData name="Felippe Borring" userId="8d86b15f21eb9f86" providerId="LiveId" clId="{5B451C62-9906-4638-BA0B-3CBB5C839E46}" dt="2023-05-28T13:23:57.456" v="2976" actId="47"/>
        <pc:sldMkLst>
          <pc:docMk/>
          <pc:sldMk cId="3542193590" sldId="2987"/>
        </pc:sldMkLst>
      </pc:sldChg>
      <pc:sldChg chg="modSp add mod">
        <pc:chgData name="Felippe Borring" userId="8d86b15f21eb9f86" providerId="LiveId" clId="{5B451C62-9906-4638-BA0B-3CBB5C839E46}" dt="2023-05-28T13:32:28.783" v="3113" actId="6549"/>
        <pc:sldMkLst>
          <pc:docMk/>
          <pc:sldMk cId="2242715970" sldId="2988"/>
        </pc:sldMkLst>
        <pc:spChg chg="mod">
          <ac:chgData name="Felippe Borring" userId="8d86b15f21eb9f86" providerId="LiveId" clId="{5B451C62-9906-4638-BA0B-3CBB5C839E46}" dt="2023-05-28T13:32:28.783" v="3113" actId="6549"/>
          <ac:spMkLst>
            <pc:docMk/>
            <pc:sldMk cId="2242715970" sldId="2988"/>
            <ac:spMk id="7" creationId="{8DB7B085-EAC1-4848-A08C-933324F1FACC}"/>
          </ac:spMkLst>
        </pc:spChg>
      </pc:sldChg>
      <pc:sldChg chg="modSp add del mod">
        <pc:chgData name="Felippe Borring" userId="8d86b15f21eb9f86" providerId="LiveId" clId="{5B451C62-9906-4638-BA0B-3CBB5C839E46}" dt="2023-05-28T13:29:18.977" v="3046" actId="47"/>
        <pc:sldMkLst>
          <pc:docMk/>
          <pc:sldMk cId="1947756798" sldId="2989"/>
        </pc:sldMkLst>
        <pc:spChg chg="mod">
          <ac:chgData name="Felippe Borring" userId="8d86b15f21eb9f86" providerId="LiveId" clId="{5B451C62-9906-4638-BA0B-3CBB5C839E46}" dt="2023-05-28T13:28:41.243" v="3016" actId="21"/>
          <ac:spMkLst>
            <pc:docMk/>
            <pc:sldMk cId="1947756798" sldId="2989"/>
            <ac:spMk id="7" creationId="{8DB7B085-EAC1-4848-A08C-933324F1FACC}"/>
          </ac:spMkLst>
        </pc:spChg>
      </pc:sldChg>
      <pc:sldChg chg="add del">
        <pc:chgData name="Felippe Borring" userId="8d86b15f21eb9f86" providerId="LiveId" clId="{5B451C62-9906-4638-BA0B-3CBB5C839E46}" dt="2023-05-28T13:29:21.920" v="3047" actId="47"/>
        <pc:sldMkLst>
          <pc:docMk/>
          <pc:sldMk cId="3564269187" sldId="2990"/>
        </pc:sldMkLst>
      </pc:sldChg>
      <pc:sldChg chg="modSp add mod">
        <pc:chgData name="Felippe Borring" userId="8d86b15f21eb9f86" providerId="LiveId" clId="{5B451C62-9906-4638-BA0B-3CBB5C839E46}" dt="2023-05-28T13:34:52.319" v="3138" actId="948"/>
        <pc:sldMkLst>
          <pc:docMk/>
          <pc:sldMk cId="4215170757" sldId="2991"/>
        </pc:sldMkLst>
        <pc:spChg chg="mod">
          <ac:chgData name="Felippe Borring" userId="8d86b15f21eb9f86" providerId="LiveId" clId="{5B451C62-9906-4638-BA0B-3CBB5C839E46}" dt="2023-05-28T13:34:52.319" v="3138" actId="948"/>
          <ac:spMkLst>
            <pc:docMk/>
            <pc:sldMk cId="4215170757" sldId="2991"/>
            <ac:spMk id="7" creationId="{8DB7B085-EAC1-4848-A08C-933324F1FACC}"/>
          </ac:spMkLst>
        </pc:spChg>
      </pc:sldChg>
      <pc:sldChg chg="modSp add mod">
        <pc:chgData name="Felippe Borring" userId="8d86b15f21eb9f86" providerId="LiveId" clId="{5B451C62-9906-4638-BA0B-3CBB5C839E46}" dt="2023-05-28T13:35:49.818" v="3146" actId="20577"/>
        <pc:sldMkLst>
          <pc:docMk/>
          <pc:sldMk cId="787041899" sldId="2992"/>
        </pc:sldMkLst>
        <pc:spChg chg="mod">
          <ac:chgData name="Felippe Borring" userId="8d86b15f21eb9f86" providerId="LiveId" clId="{5B451C62-9906-4638-BA0B-3CBB5C839E46}" dt="2023-05-28T13:35:49.818" v="3146" actId="20577"/>
          <ac:spMkLst>
            <pc:docMk/>
            <pc:sldMk cId="787041899" sldId="2992"/>
            <ac:spMk id="7" creationId="{8DB7B085-EAC1-4848-A08C-933324F1FACC}"/>
          </ac:spMkLst>
        </pc:spChg>
      </pc:sldChg>
      <pc:sldChg chg="modSp add mod">
        <pc:chgData name="Felippe Borring" userId="8d86b15f21eb9f86" providerId="LiveId" clId="{5B451C62-9906-4638-BA0B-3CBB5C839E46}" dt="2023-05-28T13:52:05.450" v="3449" actId="20577"/>
        <pc:sldMkLst>
          <pc:docMk/>
          <pc:sldMk cId="1879049551" sldId="2993"/>
        </pc:sldMkLst>
        <pc:spChg chg="mod">
          <ac:chgData name="Felippe Borring" userId="8d86b15f21eb9f86" providerId="LiveId" clId="{5B451C62-9906-4638-BA0B-3CBB5C839E46}" dt="2023-05-28T13:52:05.450" v="3449" actId="20577"/>
          <ac:spMkLst>
            <pc:docMk/>
            <pc:sldMk cId="1879049551" sldId="2993"/>
            <ac:spMk id="7" creationId="{8DB7B085-EAC1-4848-A08C-933324F1FACC}"/>
          </ac:spMkLst>
        </pc:spChg>
      </pc:sldChg>
      <pc:sldChg chg="modSp add mod">
        <pc:chgData name="Felippe Borring" userId="8d86b15f21eb9f86" providerId="LiveId" clId="{5B451C62-9906-4638-BA0B-3CBB5C839E46}" dt="2023-05-28T13:47:58.847" v="3273" actId="20577"/>
        <pc:sldMkLst>
          <pc:docMk/>
          <pc:sldMk cId="3739309586" sldId="2994"/>
        </pc:sldMkLst>
        <pc:spChg chg="mod">
          <ac:chgData name="Felippe Borring" userId="8d86b15f21eb9f86" providerId="LiveId" clId="{5B451C62-9906-4638-BA0B-3CBB5C839E46}" dt="2023-05-28T13:47:58.847" v="3273" actId="20577"/>
          <ac:spMkLst>
            <pc:docMk/>
            <pc:sldMk cId="3739309586" sldId="2994"/>
            <ac:spMk id="7" creationId="{8DB7B085-EAC1-4848-A08C-933324F1FACC}"/>
          </ac:spMkLst>
        </pc:spChg>
      </pc:sldChg>
      <pc:sldChg chg="addSp modSp add mod ord">
        <pc:chgData name="Felippe Borring" userId="8d86b15f21eb9f86" providerId="LiveId" clId="{5B451C62-9906-4638-BA0B-3CBB5C839E46}" dt="2023-05-28T13:50:41.935" v="3401" actId="1038"/>
        <pc:sldMkLst>
          <pc:docMk/>
          <pc:sldMk cId="4260997777" sldId="2995"/>
        </pc:sldMkLst>
        <pc:spChg chg="mod">
          <ac:chgData name="Felippe Borring" userId="8d86b15f21eb9f86" providerId="LiveId" clId="{5B451C62-9906-4638-BA0B-3CBB5C839E46}" dt="2023-05-28T13:50:23.024" v="3324" actId="403"/>
          <ac:spMkLst>
            <pc:docMk/>
            <pc:sldMk cId="4260997777" sldId="2995"/>
            <ac:spMk id="7" creationId="{8DB7B085-EAC1-4848-A08C-933324F1FACC}"/>
          </ac:spMkLst>
        </pc:spChg>
        <pc:picChg chg="add mod">
          <ac:chgData name="Felippe Borring" userId="8d86b15f21eb9f86" providerId="LiveId" clId="{5B451C62-9906-4638-BA0B-3CBB5C839E46}" dt="2023-05-28T13:50:41.935" v="3401" actId="1038"/>
          <ac:picMkLst>
            <pc:docMk/>
            <pc:sldMk cId="4260997777" sldId="2995"/>
            <ac:picMk id="2" creationId="{B0202196-B9A7-4241-7337-C0D555A6C22F}"/>
          </ac:picMkLst>
        </pc:picChg>
      </pc:sldChg>
      <pc:sldChg chg="add del">
        <pc:chgData name="Felippe Borring" userId="8d86b15f21eb9f86" providerId="LiveId" clId="{5B451C62-9906-4638-BA0B-3CBB5C839E46}" dt="2023-05-28T13:48:02.113" v="3274" actId="47"/>
        <pc:sldMkLst>
          <pc:docMk/>
          <pc:sldMk cId="45939105" sldId="2996"/>
        </pc:sldMkLst>
      </pc:sldChg>
      <pc:sldChg chg="add del">
        <pc:chgData name="Felippe Borring" userId="8d86b15f21eb9f86" providerId="LiveId" clId="{5B451C62-9906-4638-BA0B-3CBB5C839E46}" dt="2023-05-28T13:48:02.607" v="3275" actId="47"/>
        <pc:sldMkLst>
          <pc:docMk/>
          <pc:sldMk cId="223556356" sldId="2997"/>
        </pc:sldMkLst>
      </pc:sldChg>
      <pc:sldChg chg="add del">
        <pc:chgData name="Felippe Borring" userId="8d86b15f21eb9f86" providerId="LiveId" clId="{5B451C62-9906-4638-BA0B-3CBB5C839E46}" dt="2023-05-28T13:48:03.301" v="3276" actId="47"/>
        <pc:sldMkLst>
          <pc:docMk/>
          <pc:sldMk cId="3812353334" sldId="2998"/>
        </pc:sldMkLst>
      </pc:sldChg>
      <pc:sldChg chg="add del">
        <pc:chgData name="Felippe Borring" userId="8d86b15f21eb9f86" providerId="LiveId" clId="{5B451C62-9906-4638-BA0B-3CBB5C839E46}" dt="2023-05-28T13:48:03.870" v="3277" actId="47"/>
        <pc:sldMkLst>
          <pc:docMk/>
          <pc:sldMk cId="1642669185" sldId="2999"/>
        </pc:sldMkLst>
      </pc:sldChg>
      <pc:sldChg chg="add del">
        <pc:chgData name="Felippe Borring" userId="8d86b15f21eb9f86" providerId="LiveId" clId="{5B451C62-9906-4638-BA0B-3CBB5C839E46}" dt="2023-05-28T13:49:00.795" v="3312" actId="47"/>
        <pc:sldMkLst>
          <pc:docMk/>
          <pc:sldMk cId="2682655649" sldId="3000"/>
        </pc:sldMkLst>
      </pc:sldChg>
      <pc:sldChg chg="add del">
        <pc:chgData name="Felippe Borring" userId="8d86b15f21eb9f86" providerId="LiveId" clId="{5B451C62-9906-4638-BA0B-3CBB5C839E46}" dt="2023-05-28T13:48:26.921" v="3279" actId="47"/>
        <pc:sldMkLst>
          <pc:docMk/>
          <pc:sldMk cId="87116601" sldId="3001"/>
        </pc:sldMkLst>
      </pc:sldChg>
      <pc:sldChg chg="modSp add mod">
        <pc:chgData name="Felippe Borring" userId="8d86b15f21eb9f86" providerId="LiveId" clId="{5B451C62-9906-4638-BA0B-3CBB5C839E46}" dt="2023-05-28T13:53:33.633" v="3472" actId="20577"/>
        <pc:sldMkLst>
          <pc:docMk/>
          <pc:sldMk cId="1559080222" sldId="3002"/>
        </pc:sldMkLst>
        <pc:spChg chg="mod">
          <ac:chgData name="Felippe Borring" userId="8d86b15f21eb9f86" providerId="LiveId" clId="{5B451C62-9906-4638-BA0B-3CBB5C839E46}" dt="2023-05-28T13:53:33.633" v="3472" actId="20577"/>
          <ac:spMkLst>
            <pc:docMk/>
            <pc:sldMk cId="1559080222" sldId="3002"/>
            <ac:spMk id="7" creationId="{8DB7B085-EAC1-4848-A08C-933324F1FACC}"/>
          </ac:spMkLst>
        </pc:spChg>
      </pc:sldChg>
      <pc:sldChg chg="add del">
        <pc:chgData name="Felippe Borring" userId="8d86b15f21eb9f86" providerId="LiveId" clId="{5B451C62-9906-4638-BA0B-3CBB5C839E46}" dt="2023-05-28T13:50:49.575" v="3402" actId="2696"/>
        <pc:sldMkLst>
          <pc:docMk/>
          <pc:sldMk cId="2230804702" sldId="3002"/>
        </pc:sldMkLst>
      </pc:sldChg>
      <pc:sldChg chg="add del">
        <pc:chgData name="Felippe Borring" userId="8d86b15f21eb9f86" providerId="LiveId" clId="{5B451C62-9906-4638-BA0B-3CBB5C839E46}" dt="2023-05-28T13:51:07.961" v="3404" actId="2696"/>
        <pc:sldMkLst>
          <pc:docMk/>
          <pc:sldMk cId="3879785665" sldId="3002"/>
        </pc:sldMkLst>
      </pc:sldChg>
      <pc:sldChg chg="add del">
        <pc:chgData name="Felippe Borring" userId="8d86b15f21eb9f86" providerId="LiveId" clId="{5B451C62-9906-4638-BA0B-3CBB5C839E46}" dt="2023-05-28T13:48:04.958" v="3278" actId="47"/>
        <pc:sldMkLst>
          <pc:docMk/>
          <pc:sldMk cId="2854076112" sldId="3003"/>
        </pc:sldMkLst>
      </pc:sldChg>
      <pc:sldChg chg="add del">
        <pc:chgData name="Felippe Borring" userId="8d86b15f21eb9f86" providerId="LiveId" clId="{5B451C62-9906-4638-BA0B-3CBB5C839E46}" dt="2023-05-28T13:17:03.691" v="2885" actId="47"/>
        <pc:sldMkLst>
          <pc:docMk/>
          <pc:sldMk cId="3114772545" sldId="3004"/>
        </pc:sldMkLst>
      </pc:sldChg>
      <pc:sldChg chg="add del">
        <pc:chgData name="Felippe Borring" userId="8d86b15f21eb9f86" providerId="LiveId" clId="{5B451C62-9906-4638-BA0B-3CBB5C839E46}" dt="2023-05-28T13:16:54.106" v="2884" actId="47"/>
        <pc:sldMkLst>
          <pc:docMk/>
          <pc:sldMk cId="1659456422" sldId="3005"/>
        </pc:sldMkLst>
      </pc:sldChg>
      <pc:sldChg chg="add del">
        <pc:chgData name="Felippe Borring" userId="8d86b15f21eb9f86" providerId="LiveId" clId="{5B451C62-9906-4638-BA0B-3CBB5C839E46}" dt="2023-05-28T13:51:07.961" v="3404" actId="2696"/>
        <pc:sldMkLst>
          <pc:docMk/>
          <pc:sldMk cId="471403095" sldId="3006"/>
        </pc:sldMkLst>
      </pc:sldChg>
      <pc:sldChg chg="modSp add mod">
        <pc:chgData name="Felippe Borring" userId="8d86b15f21eb9f86" providerId="LiveId" clId="{5B451C62-9906-4638-BA0B-3CBB5C839E46}" dt="2023-05-28T13:52:56.009" v="3461" actId="20577"/>
        <pc:sldMkLst>
          <pc:docMk/>
          <pc:sldMk cId="1722071158" sldId="3006"/>
        </pc:sldMkLst>
        <pc:spChg chg="mod">
          <ac:chgData name="Felippe Borring" userId="8d86b15f21eb9f86" providerId="LiveId" clId="{5B451C62-9906-4638-BA0B-3CBB5C839E46}" dt="2023-05-28T13:52:56.009" v="3461" actId="20577"/>
          <ac:spMkLst>
            <pc:docMk/>
            <pc:sldMk cId="1722071158" sldId="3006"/>
            <ac:spMk id="7" creationId="{8DB7B085-EAC1-4848-A08C-933324F1FACC}"/>
          </ac:spMkLst>
        </pc:spChg>
      </pc:sldChg>
      <pc:sldChg chg="add del">
        <pc:chgData name="Felippe Borring" userId="8d86b15f21eb9f86" providerId="LiveId" clId="{5B451C62-9906-4638-BA0B-3CBB5C839E46}" dt="2023-05-28T13:50:49.575" v="3402" actId="2696"/>
        <pc:sldMkLst>
          <pc:docMk/>
          <pc:sldMk cId="3931922148" sldId="3006"/>
        </pc:sldMkLst>
      </pc:sldChg>
      <pc:sldChg chg="add del">
        <pc:chgData name="Felippe Borring" userId="8d86b15f21eb9f86" providerId="LiveId" clId="{5B451C62-9906-4638-BA0B-3CBB5C839E46}" dt="2023-05-28T13:48:27.980" v="3280" actId="47"/>
        <pc:sldMkLst>
          <pc:docMk/>
          <pc:sldMk cId="2606540958" sldId="3007"/>
        </pc:sldMkLst>
      </pc:sldChg>
      <pc:sldChg chg="add del">
        <pc:chgData name="Felippe Borring" userId="8d86b15f21eb9f86" providerId="LiveId" clId="{5B451C62-9906-4638-BA0B-3CBB5C839E46}" dt="2023-05-28T13:48:34.461" v="3289" actId="47"/>
        <pc:sldMkLst>
          <pc:docMk/>
          <pc:sldMk cId="1546154571" sldId="3008"/>
        </pc:sldMkLst>
      </pc:sldChg>
      <pc:sldChg chg="add del">
        <pc:chgData name="Felippe Borring" userId="8d86b15f21eb9f86" providerId="LiveId" clId="{5B451C62-9906-4638-BA0B-3CBB5C839E46}" dt="2023-05-28T13:48:29.679" v="3282" actId="47"/>
        <pc:sldMkLst>
          <pc:docMk/>
          <pc:sldMk cId="2660777137" sldId="3009"/>
        </pc:sldMkLst>
      </pc:sldChg>
      <pc:sldChg chg="add del">
        <pc:chgData name="Felippe Borring" userId="8d86b15f21eb9f86" providerId="LiveId" clId="{5B451C62-9906-4638-BA0B-3CBB5C839E46}" dt="2023-05-28T13:48:28.807" v="3281" actId="47"/>
        <pc:sldMkLst>
          <pc:docMk/>
          <pc:sldMk cId="1317926582" sldId="3010"/>
        </pc:sldMkLst>
      </pc:sldChg>
      <pc:sldChg chg="add del">
        <pc:chgData name="Felippe Borring" userId="8d86b15f21eb9f86" providerId="LiveId" clId="{5B451C62-9906-4638-BA0B-3CBB5C839E46}" dt="2023-05-28T13:48:30.327" v="3283" actId="47"/>
        <pc:sldMkLst>
          <pc:docMk/>
          <pc:sldMk cId="4243054039" sldId="3011"/>
        </pc:sldMkLst>
      </pc:sldChg>
      <pc:sldChg chg="add del">
        <pc:chgData name="Felippe Borring" userId="8d86b15f21eb9f86" providerId="LiveId" clId="{5B451C62-9906-4638-BA0B-3CBB5C839E46}" dt="2023-05-28T13:48:31.312" v="3284" actId="47"/>
        <pc:sldMkLst>
          <pc:docMk/>
          <pc:sldMk cId="1613511481" sldId="3012"/>
        </pc:sldMkLst>
      </pc:sldChg>
      <pc:sldChg chg="add del">
        <pc:chgData name="Felippe Borring" userId="8d86b15f21eb9f86" providerId="LiveId" clId="{5B451C62-9906-4638-BA0B-3CBB5C839E46}" dt="2023-05-28T13:48:31.915" v="3285" actId="47"/>
        <pc:sldMkLst>
          <pc:docMk/>
          <pc:sldMk cId="1824930066" sldId="3013"/>
        </pc:sldMkLst>
      </pc:sldChg>
      <pc:sldChg chg="add del">
        <pc:chgData name="Felippe Borring" userId="8d86b15f21eb9f86" providerId="LiveId" clId="{5B451C62-9906-4638-BA0B-3CBB5C839E46}" dt="2023-05-28T13:48:32.405" v="3286" actId="47"/>
        <pc:sldMkLst>
          <pc:docMk/>
          <pc:sldMk cId="3360057697" sldId="3014"/>
        </pc:sldMkLst>
      </pc:sldChg>
      <pc:sldChg chg="add del">
        <pc:chgData name="Felippe Borring" userId="8d86b15f21eb9f86" providerId="LiveId" clId="{5B451C62-9906-4638-BA0B-3CBB5C839E46}" dt="2023-05-28T13:48:33.019" v="3287" actId="47"/>
        <pc:sldMkLst>
          <pc:docMk/>
          <pc:sldMk cId="1270500223" sldId="3015"/>
        </pc:sldMkLst>
      </pc:sldChg>
      <pc:sldChg chg="add del">
        <pc:chgData name="Felippe Borring" userId="8d86b15f21eb9f86" providerId="LiveId" clId="{5B451C62-9906-4638-BA0B-3CBB5C839E46}" dt="2023-05-28T13:48:34.006" v="3288" actId="47"/>
        <pc:sldMkLst>
          <pc:docMk/>
          <pc:sldMk cId="3993659258" sldId="3016"/>
        </pc:sldMkLst>
      </pc:sldChg>
      <pc:sldChg chg="add del">
        <pc:chgData name="Felippe Borring" userId="8d86b15f21eb9f86" providerId="LiveId" clId="{5B451C62-9906-4638-BA0B-3CBB5C839E46}" dt="2023-05-28T13:48:35.521" v="3290" actId="47"/>
        <pc:sldMkLst>
          <pc:docMk/>
          <pc:sldMk cId="1938461196" sldId="3017"/>
        </pc:sldMkLst>
      </pc:sldChg>
      <pc:sldChg chg="add del">
        <pc:chgData name="Felippe Borring" userId="8d86b15f21eb9f86" providerId="LiveId" clId="{5B451C62-9906-4638-BA0B-3CBB5C839E46}" dt="2023-05-28T13:48:40.983" v="3298" actId="47"/>
        <pc:sldMkLst>
          <pc:docMk/>
          <pc:sldMk cId="854746374" sldId="3019"/>
        </pc:sldMkLst>
      </pc:sldChg>
      <pc:sldChg chg="add del">
        <pc:chgData name="Felippe Borring" userId="8d86b15f21eb9f86" providerId="LiveId" clId="{5B451C62-9906-4638-BA0B-3CBB5C839E46}" dt="2023-05-28T13:48:36.399" v="3291" actId="47"/>
        <pc:sldMkLst>
          <pc:docMk/>
          <pc:sldMk cId="849823325" sldId="3021"/>
        </pc:sldMkLst>
      </pc:sldChg>
      <pc:sldChg chg="add del">
        <pc:chgData name="Felippe Borring" userId="8d86b15f21eb9f86" providerId="LiveId" clId="{5B451C62-9906-4638-BA0B-3CBB5C839E46}" dt="2023-05-28T13:48:37.180" v="3292" actId="47"/>
        <pc:sldMkLst>
          <pc:docMk/>
          <pc:sldMk cId="1935792744" sldId="3022"/>
        </pc:sldMkLst>
      </pc:sldChg>
      <pc:sldChg chg="add del">
        <pc:chgData name="Felippe Borring" userId="8d86b15f21eb9f86" providerId="LiveId" clId="{5B451C62-9906-4638-BA0B-3CBB5C839E46}" dt="2023-05-28T13:48:37.663" v="3293" actId="47"/>
        <pc:sldMkLst>
          <pc:docMk/>
          <pc:sldMk cId="849845448" sldId="3023"/>
        </pc:sldMkLst>
      </pc:sldChg>
      <pc:sldChg chg="add del">
        <pc:chgData name="Felippe Borring" userId="8d86b15f21eb9f86" providerId="LiveId" clId="{5B451C62-9906-4638-BA0B-3CBB5C839E46}" dt="2023-05-28T13:48:38.260" v="3294" actId="47"/>
        <pc:sldMkLst>
          <pc:docMk/>
          <pc:sldMk cId="862969234" sldId="3024"/>
        </pc:sldMkLst>
      </pc:sldChg>
      <pc:sldChg chg="add del">
        <pc:chgData name="Felippe Borring" userId="8d86b15f21eb9f86" providerId="LiveId" clId="{5B451C62-9906-4638-BA0B-3CBB5C839E46}" dt="2023-05-28T13:48:38.818" v="3295" actId="47"/>
        <pc:sldMkLst>
          <pc:docMk/>
          <pc:sldMk cId="3656849818" sldId="3025"/>
        </pc:sldMkLst>
      </pc:sldChg>
      <pc:sldChg chg="add del">
        <pc:chgData name="Felippe Borring" userId="8d86b15f21eb9f86" providerId="LiveId" clId="{5B451C62-9906-4638-BA0B-3CBB5C839E46}" dt="2023-05-28T13:48:39.415" v="3296" actId="47"/>
        <pc:sldMkLst>
          <pc:docMk/>
          <pc:sldMk cId="1443920039" sldId="3026"/>
        </pc:sldMkLst>
      </pc:sldChg>
      <pc:sldChg chg="add del">
        <pc:chgData name="Felippe Borring" userId="8d86b15f21eb9f86" providerId="LiveId" clId="{5B451C62-9906-4638-BA0B-3CBB5C839E46}" dt="2023-05-28T13:48:40.129" v="3297" actId="47"/>
        <pc:sldMkLst>
          <pc:docMk/>
          <pc:sldMk cId="3372450165" sldId="3027"/>
        </pc:sldMkLst>
      </pc:sldChg>
      <pc:sldChg chg="add del">
        <pc:chgData name="Felippe Borring" userId="8d86b15f21eb9f86" providerId="LiveId" clId="{5B451C62-9906-4638-BA0B-3CBB5C839E46}" dt="2023-05-28T13:48:41.773" v="3299" actId="47"/>
        <pc:sldMkLst>
          <pc:docMk/>
          <pc:sldMk cId="3903487017" sldId="3028"/>
        </pc:sldMkLst>
      </pc:sldChg>
      <pc:sldChg chg="add del">
        <pc:chgData name="Felippe Borring" userId="8d86b15f21eb9f86" providerId="LiveId" clId="{5B451C62-9906-4638-BA0B-3CBB5C839E46}" dt="2023-05-28T13:48:42.233" v="3300" actId="47"/>
        <pc:sldMkLst>
          <pc:docMk/>
          <pc:sldMk cId="2992656414" sldId="3029"/>
        </pc:sldMkLst>
      </pc:sldChg>
      <pc:sldChg chg="add del">
        <pc:chgData name="Felippe Borring" userId="8d86b15f21eb9f86" providerId="LiveId" clId="{5B451C62-9906-4638-BA0B-3CBB5C839E46}" dt="2023-05-28T13:48:42.961" v="3301" actId="47"/>
        <pc:sldMkLst>
          <pc:docMk/>
          <pc:sldMk cId="3496351742" sldId="3030"/>
        </pc:sldMkLst>
      </pc:sldChg>
      <pc:sldChg chg="add del">
        <pc:chgData name="Felippe Borring" userId="8d86b15f21eb9f86" providerId="LiveId" clId="{5B451C62-9906-4638-BA0B-3CBB5C839E46}" dt="2023-05-28T13:48:44.661" v="3302" actId="47"/>
        <pc:sldMkLst>
          <pc:docMk/>
          <pc:sldMk cId="4180434070" sldId="3031"/>
        </pc:sldMkLst>
      </pc:sldChg>
      <pc:sldChg chg="add del">
        <pc:chgData name="Felippe Borring" userId="8d86b15f21eb9f86" providerId="LiveId" clId="{5B451C62-9906-4638-BA0B-3CBB5C839E46}" dt="2023-05-28T13:48:46.279" v="3303" actId="47"/>
        <pc:sldMkLst>
          <pc:docMk/>
          <pc:sldMk cId="1127367474" sldId="3032"/>
        </pc:sldMkLst>
      </pc:sldChg>
      <pc:sldChg chg="add del">
        <pc:chgData name="Felippe Borring" userId="8d86b15f21eb9f86" providerId="LiveId" clId="{5B451C62-9906-4638-BA0B-3CBB5C839E46}" dt="2023-05-28T13:48:46.753" v="3304" actId="47"/>
        <pc:sldMkLst>
          <pc:docMk/>
          <pc:sldMk cId="1014525048" sldId="3033"/>
        </pc:sldMkLst>
      </pc:sldChg>
      <pc:sldChg chg="add del">
        <pc:chgData name="Felippe Borring" userId="8d86b15f21eb9f86" providerId="LiveId" clId="{5B451C62-9906-4638-BA0B-3CBB5C839E46}" dt="2023-05-28T13:48:47.319" v="3305" actId="47"/>
        <pc:sldMkLst>
          <pc:docMk/>
          <pc:sldMk cId="314807869" sldId="3034"/>
        </pc:sldMkLst>
      </pc:sldChg>
      <pc:sldChg chg="add del">
        <pc:chgData name="Felippe Borring" userId="8d86b15f21eb9f86" providerId="LiveId" clId="{5B451C62-9906-4638-BA0B-3CBB5C839E46}" dt="2023-05-28T13:48:48.215" v="3306" actId="47"/>
        <pc:sldMkLst>
          <pc:docMk/>
          <pc:sldMk cId="89278977" sldId="3035"/>
        </pc:sldMkLst>
      </pc:sldChg>
      <pc:sldChg chg="modSp add mod">
        <pc:chgData name="Felippe Borring" userId="8d86b15f21eb9f86" providerId="LiveId" clId="{5B451C62-9906-4638-BA0B-3CBB5C839E46}" dt="2023-05-28T13:29:14.710" v="3045" actId="20577"/>
        <pc:sldMkLst>
          <pc:docMk/>
          <pc:sldMk cId="3721919675" sldId="3036"/>
        </pc:sldMkLst>
        <pc:spChg chg="mod">
          <ac:chgData name="Felippe Borring" userId="8d86b15f21eb9f86" providerId="LiveId" clId="{5B451C62-9906-4638-BA0B-3CBB5C839E46}" dt="2023-05-28T13:29:14.710" v="3045" actId="20577"/>
          <ac:spMkLst>
            <pc:docMk/>
            <pc:sldMk cId="3721919675" sldId="3036"/>
            <ac:spMk id="7" creationId="{8DB7B085-EAC1-4848-A08C-933324F1FACC}"/>
          </ac:spMkLst>
        </pc:spChg>
      </pc:sldChg>
      <pc:sldChg chg="modSp add mod">
        <pc:chgData name="Felippe Borring" userId="8d86b15f21eb9f86" providerId="LiveId" clId="{5B451C62-9906-4638-BA0B-3CBB5C839E46}" dt="2023-05-28T13:40:57.484" v="3198" actId="6549"/>
        <pc:sldMkLst>
          <pc:docMk/>
          <pc:sldMk cId="2619239147" sldId="3037"/>
        </pc:sldMkLst>
        <pc:spChg chg="mod">
          <ac:chgData name="Felippe Borring" userId="8d86b15f21eb9f86" providerId="LiveId" clId="{5B451C62-9906-4638-BA0B-3CBB5C839E46}" dt="2023-05-28T13:40:57.484" v="3198" actId="6549"/>
          <ac:spMkLst>
            <pc:docMk/>
            <pc:sldMk cId="2619239147" sldId="3037"/>
            <ac:spMk id="7" creationId="{8DB7B085-EAC1-4848-A08C-933324F1FAC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6E561E-DF4F-467F-943F-BCF968DAF2A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D3F66F6B-476D-4CC5-AB59-E1BE3ADA9F2F}">
      <dgm:prSet custT="1"/>
      <dgm:spPr/>
      <dgm:t>
        <a:bodyPr/>
        <a:lstStyle/>
        <a:p>
          <a:r>
            <a:rPr lang="pt-BR" sz="2800" b="1" dirty="0"/>
            <a:t>DEFENSORIA PÚBLICA GERAL</a:t>
          </a:r>
        </a:p>
      </dgm:t>
    </dgm:pt>
    <dgm:pt modelId="{BF6D8C35-A211-4485-99AC-56AC514ADCDE}" type="parTrans" cxnId="{BBBDA7F8-691C-4E2A-88E8-EA2E91D9A52C}">
      <dgm:prSet/>
      <dgm:spPr/>
      <dgm:t>
        <a:bodyPr/>
        <a:lstStyle/>
        <a:p>
          <a:endParaRPr lang="pt-BR"/>
        </a:p>
      </dgm:t>
    </dgm:pt>
    <dgm:pt modelId="{D6583AFC-1A52-41D6-9F88-5511F5289DB6}" type="sibTrans" cxnId="{BBBDA7F8-691C-4E2A-88E8-EA2E91D9A52C}">
      <dgm:prSet/>
      <dgm:spPr/>
      <dgm:t>
        <a:bodyPr/>
        <a:lstStyle/>
        <a:p>
          <a:endParaRPr lang="pt-BR"/>
        </a:p>
      </dgm:t>
    </dgm:pt>
    <dgm:pt modelId="{B5D7553A-B22F-4A01-80FD-8C6277389D6B}">
      <dgm:prSet custT="1"/>
      <dgm:spPr/>
      <dgm:t>
        <a:bodyPr/>
        <a:lstStyle/>
        <a:p>
          <a:r>
            <a:rPr lang="pt-BR" sz="2800" b="1" dirty="0"/>
            <a:t>Coordenadoria de Litigância Estratégica</a:t>
          </a:r>
        </a:p>
        <a:p>
          <a:r>
            <a:rPr lang="pt-BR" sz="2800" b="1" dirty="0"/>
            <a:t>(questões massificadas)</a:t>
          </a:r>
        </a:p>
      </dgm:t>
    </dgm:pt>
    <dgm:pt modelId="{3B2C60D1-B1FB-4683-B754-7244F072018D}" type="parTrans" cxnId="{8CF4DF58-5DF5-409E-BB8F-AC04E39B4D2F}">
      <dgm:prSet/>
      <dgm:spPr/>
      <dgm:t>
        <a:bodyPr/>
        <a:lstStyle/>
        <a:p>
          <a:endParaRPr lang="pt-BR"/>
        </a:p>
      </dgm:t>
    </dgm:pt>
    <dgm:pt modelId="{7AD8333A-4E59-47E5-90CC-B5BAA7169852}" type="sibTrans" cxnId="{8CF4DF58-5DF5-409E-BB8F-AC04E39B4D2F}">
      <dgm:prSet/>
      <dgm:spPr/>
      <dgm:t>
        <a:bodyPr/>
        <a:lstStyle/>
        <a:p>
          <a:endParaRPr lang="pt-BR"/>
        </a:p>
      </dgm:t>
    </dgm:pt>
    <dgm:pt modelId="{3A5CCC8B-703D-4E52-8775-4FDDD9502204}" type="pres">
      <dgm:prSet presAssocID="{246E561E-DF4F-467F-943F-BCF968DAF2A4}" presName="hierChild1" presStyleCnt="0">
        <dgm:presLayoutVars>
          <dgm:orgChart val="1"/>
          <dgm:chPref val="1"/>
          <dgm:dir/>
          <dgm:animOne val="branch"/>
          <dgm:animLvl val="lvl"/>
          <dgm:resizeHandles/>
        </dgm:presLayoutVars>
      </dgm:prSet>
      <dgm:spPr/>
    </dgm:pt>
    <dgm:pt modelId="{C33F4B49-D9AD-4A8D-9D7D-33B93AA06092}" type="pres">
      <dgm:prSet presAssocID="{D3F66F6B-476D-4CC5-AB59-E1BE3ADA9F2F}" presName="hierRoot1" presStyleCnt="0">
        <dgm:presLayoutVars>
          <dgm:hierBranch val="init"/>
        </dgm:presLayoutVars>
      </dgm:prSet>
      <dgm:spPr/>
    </dgm:pt>
    <dgm:pt modelId="{EE426241-11D0-46E4-A70A-AE61C0DECB52}" type="pres">
      <dgm:prSet presAssocID="{D3F66F6B-476D-4CC5-AB59-E1BE3ADA9F2F}" presName="rootComposite1" presStyleCnt="0"/>
      <dgm:spPr/>
    </dgm:pt>
    <dgm:pt modelId="{9B0F4590-1413-4BB9-91E3-EA4A57654403}" type="pres">
      <dgm:prSet presAssocID="{D3F66F6B-476D-4CC5-AB59-E1BE3ADA9F2F}" presName="rootText1" presStyleLbl="node0" presStyleIdx="0" presStyleCnt="1" custScaleX="204821">
        <dgm:presLayoutVars>
          <dgm:chPref val="3"/>
        </dgm:presLayoutVars>
      </dgm:prSet>
      <dgm:spPr/>
    </dgm:pt>
    <dgm:pt modelId="{2556C8C0-5647-4F73-A88F-9C86256AE0B5}" type="pres">
      <dgm:prSet presAssocID="{D3F66F6B-476D-4CC5-AB59-E1BE3ADA9F2F}" presName="rootConnector1" presStyleLbl="node1" presStyleIdx="0" presStyleCnt="0"/>
      <dgm:spPr/>
    </dgm:pt>
    <dgm:pt modelId="{EFF46278-BDCB-4236-BEE9-3EAA1E2DB99A}" type="pres">
      <dgm:prSet presAssocID="{D3F66F6B-476D-4CC5-AB59-E1BE3ADA9F2F}" presName="hierChild2" presStyleCnt="0"/>
      <dgm:spPr/>
    </dgm:pt>
    <dgm:pt modelId="{DE336F0C-8C33-4074-919B-BA6909E9BFF8}" type="pres">
      <dgm:prSet presAssocID="{3B2C60D1-B1FB-4683-B754-7244F072018D}" presName="Name37" presStyleLbl="parChTrans1D2" presStyleIdx="0" presStyleCnt="1"/>
      <dgm:spPr/>
    </dgm:pt>
    <dgm:pt modelId="{3B19EEDE-3F8B-4DDF-9424-6FB51F707BA0}" type="pres">
      <dgm:prSet presAssocID="{B5D7553A-B22F-4A01-80FD-8C6277389D6B}" presName="hierRoot2" presStyleCnt="0">
        <dgm:presLayoutVars>
          <dgm:hierBranch val="init"/>
        </dgm:presLayoutVars>
      </dgm:prSet>
      <dgm:spPr/>
    </dgm:pt>
    <dgm:pt modelId="{43E90586-1010-4AED-99D6-348290E4AF9D}" type="pres">
      <dgm:prSet presAssocID="{B5D7553A-B22F-4A01-80FD-8C6277389D6B}" presName="rootComposite" presStyleCnt="0"/>
      <dgm:spPr/>
    </dgm:pt>
    <dgm:pt modelId="{DAAF14AC-7D0B-4726-9800-616CBDF4DA2D}" type="pres">
      <dgm:prSet presAssocID="{B5D7553A-B22F-4A01-80FD-8C6277389D6B}" presName="rootText" presStyleLbl="node2" presStyleIdx="0" presStyleCnt="1" custScaleX="257236">
        <dgm:presLayoutVars>
          <dgm:chPref val="3"/>
        </dgm:presLayoutVars>
      </dgm:prSet>
      <dgm:spPr/>
    </dgm:pt>
    <dgm:pt modelId="{01452A27-8434-4082-BE04-0E02BFA03337}" type="pres">
      <dgm:prSet presAssocID="{B5D7553A-B22F-4A01-80FD-8C6277389D6B}" presName="rootConnector" presStyleLbl="node2" presStyleIdx="0" presStyleCnt="1"/>
      <dgm:spPr/>
    </dgm:pt>
    <dgm:pt modelId="{CED8C275-9072-4B35-81A0-73F82E103EDE}" type="pres">
      <dgm:prSet presAssocID="{B5D7553A-B22F-4A01-80FD-8C6277389D6B}" presName="hierChild4" presStyleCnt="0"/>
      <dgm:spPr/>
    </dgm:pt>
    <dgm:pt modelId="{36928385-D89D-4356-9689-FBBC8F8AC273}" type="pres">
      <dgm:prSet presAssocID="{B5D7553A-B22F-4A01-80FD-8C6277389D6B}" presName="hierChild5" presStyleCnt="0"/>
      <dgm:spPr/>
    </dgm:pt>
    <dgm:pt modelId="{11541EB3-DACF-4D6D-AD2C-C0890051DC46}" type="pres">
      <dgm:prSet presAssocID="{D3F66F6B-476D-4CC5-AB59-E1BE3ADA9F2F}" presName="hierChild3" presStyleCnt="0"/>
      <dgm:spPr/>
    </dgm:pt>
  </dgm:ptLst>
  <dgm:cxnLst>
    <dgm:cxn modelId="{1D5B610B-613B-4760-B91B-7E2F3B19FDFD}" type="presOf" srcId="{246E561E-DF4F-467F-943F-BCF968DAF2A4}" destId="{3A5CCC8B-703D-4E52-8775-4FDDD9502204}" srcOrd="0" destOrd="0" presId="urn:microsoft.com/office/officeart/2005/8/layout/orgChart1"/>
    <dgm:cxn modelId="{B970D023-F121-4D11-93E8-0FB159982A61}" type="presOf" srcId="{3B2C60D1-B1FB-4683-B754-7244F072018D}" destId="{DE336F0C-8C33-4074-919B-BA6909E9BFF8}" srcOrd="0" destOrd="0" presId="urn:microsoft.com/office/officeart/2005/8/layout/orgChart1"/>
    <dgm:cxn modelId="{F827E02A-5535-4290-9FE4-4463C0DEF977}" type="presOf" srcId="{B5D7553A-B22F-4A01-80FD-8C6277389D6B}" destId="{01452A27-8434-4082-BE04-0E02BFA03337}" srcOrd="1" destOrd="0" presId="urn:microsoft.com/office/officeart/2005/8/layout/orgChart1"/>
    <dgm:cxn modelId="{8CF4DF58-5DF5-409E-BB8F-AC04E39B4D2F}" srcId="{D3F66F6B-476D-4CC5-AB59-E1BE3ADA9F2F}" destId="{B5D7553A-B22F-4A01-80FD-8C6277389D6B}" srcOrd="0" destOrd="0" parTransId="{3B2C60D1-B1FB-4683-B754-7244F072018D}" sibTransId="{7AD8333A-4E59-47E5-90CC-B5BAA7169852}"/>
    <dgm:cxn modelId="{39501388-BDD9-4383-B307-D1E8581F670D}" type="presOf" srcId="{B5D7553A-B22F-4A01-80FD-8C6277389D6B}" destId="{DAAF14AC-7D0B-4726-9800-616CBDF4DA2D}" srcOrd="0" destOrd="0" presId="urn:microsoft.com/office/officeart/2005/8/layout/orgChart1"/>
    <dgm:cxn modelId="{FF20CB8C-B126-4891-BD94-796292A4B6EA}" type="presOf" srcId="{D3F66F6B-476D-4CC5-AB59-E1BE3ADA9F2F}" destId="{2556C8C0-5647-4F73-A88F-9C86256AE0B5}" srcOrd="1" destOrd="0" presId="urn:microsoft.com/office/officeart/2005/8/layout/orgChart1"/>
    <dgm:cxn modelId="{6EE651E6-10B8-4BF4-921F-43F011B6BDF0}" type="presOf" srcId="{D3F66F6B-476D-4CC5-AB59-E1BE3ADA9F2F}" destId="{9B0F4590-1413-4BB9-91E3-EA4A57654403}" srcOrd="0" destOrd="0" presId="urn:microsoft.com/office/officeart/2005/8/layout/orgChart1"/>
    <dgm:cxn modelId="{BBBDA7F8-691C-4E2A-88E8-EA2E91D9A52C}" srcId="{246E561E-DF4F-467F-943F-BCF968DAF2A4}" destId="{D3F66F6B-476D-4CC5-AB59-E1BE3ADA9F2F}" srcOrd="0" destOrd="0" parTransId="{BF6D8C35-A211-4485-99AC-56AC514ADCDE}" sibTransId="{D6583AFC-1A52-41D6-9F88-5511F5289DB6}"/>
    <dgm:cxn modelId="{484DA753-575C-4394-B995-E6CA88C79BA0}" type="presParOf" srcId="{3A5CCC8B-703D-4E52-8775-4FDDD9502204}" destId="{C33F4B49-D9AD-4A8D-9D7D-33B93AA06092}" srcOrd="0" destOrd="0" presId="urn:microsoft.com/office/officeart/2005/8/layout/orgChart1"/>
    <dgm:cxn modelId="{536AC7A4-E378-4EDE-BB2C-86E6BB3B5D60}" type="presParOf" srcId="{C33F4B49-D9AD-4A8D-9D7D-33B93AA06092}" destId="{EE426241-11D0-46E4-A70A-AE61C0DECB52}" srcOrd="0" destOrd="0" presId="urn:microsoft.com/office/officeart/2005/8/layout/orgChart1"/>
    <dgm:cxn modelId="{F2080F2F-CF68-47F2-B1FB-9D71597F33DD}" type="presParOf" srcId="{EE426241-11D0-46E4-A70A-AE61C0DECB52}" destId="{9B0F4590-1413-4BB9-91E3-EA4A57654403}" srcOrd="0" destOrd="0" presId="urn:microsoft.com/office/officeart/2005/8/layout/orgChart1"/>
    <dgm:cxn modelId="{94325218-1B02-465B-9D13-8AA9B52B8F92}" type="presParOf" srcId="{EE426241-11D0-46E4-A70A-AE61C0DECB52}" destId="{2556C8C0-5647-4F73-A88F-9C86256AE0B5}" srcOrd="1" destOrd="0" presId="urn:microsoft.com/office/officeart/2005/8/layout/orgChart1"/>
    <dgm:cxn modelId="{EF903299-487B-40CF-82B3-C719BFF33BAD}" type="presParOf" srcId="{C33F4B49-D9AD-4A8D-9D7D-33B93AA06092}" destId="{EFF46278-BDCB-4236-BEE9-3EAA1E2DB99A}" srcOrd="1" destOrd="0" presId="urn:microsoft.com/office/officeart/2005/8/layout/orgChart1"/>
    <dgm:cxn modelId="{364063E5-01D6-440D-A1E7-F757249BF8B2}" type="presParOf" srcId="{EFF46278-BDCB-4236-BEE9-3EAA1E2DB99A}" destId="{DE336F0C-8C33-4074-919B-BA6909E9BFF8}" srcOrd="0" destOrd="0" presId="urn:microsoft.com/office/officeart/2005/8/layout/orgChart1"/>
    <dgm:cxn modelId="{0B1BC307-E439-4DCC-8B0F-F733D8B83180}" type="presParOf" srcId="{EFF46278-BDCB-4236-BEE9-3EAA1E2DB99A}" destId="{3B19EEDE-3F8B-4DDF-9424-6FB51F707BA0}" srcOrd="1" destOrd="0" presId="urn:microsoft.com/office/officeart/2005/8/layout/orgChart1"/>
    <dgm:cxn modelId="{CCEC476F-6E8B-495B-8466-62CEDA5ED59C}" type="presParOf" srcId="{3B19EEDE-3F8B-4DDF-9424-6FB51F707BA0}" destId="{43E90586-1010-4AED-99D6-348290E4AF9D}" srcOrd="0" destOrd="0" presId="urn:microsoft.com/office/officeart/2005/8/layout/orgChart1"/>
    <dgm:cxn modelId="{36A6FA16-8D8C-41E2-970D-A0AEE1A549A6}" type="presParOf" srcId="{43E90586-1010-4AED-99D6-348290E4AF9D}" destId="{DAAF14AC-7D0B-4726-9800-616CBDF4DA2D}" srcOrd="0" destOrd="0" presId="urn:microsoft.com/office/officeart/2005/8/layout/orgChart1"/>
    <dgm:cxn modelId="{16F8129A-C307-4177-BE18-9B71E52D82E9}" type="presParOf" srcId="{43E90586-1010-4AED-99D6-348290E4AF9D}" destId="{01452A27-8434-4082-BE04-0E02BFA03337}" srcOrd="1" destOrd="0" presId="urn:microsoft.com/office/officeart/2005/8/layout/orgChart1"/>
    <dgm:cxn modelId="{D143B3AB-C6BA-4BC8-99B6-EF65ACB38D6B}" type="presParOf" srcId="{3B19EEDE-3F8B-4DDF-9424-6FB51F707BA0}" destId="{CED8C275-9072-4B35-81A0-73F82E103EDE}" srcOrd="1" destOrd="0" presId="urn:microsoft.com/office/officeart/2005/8/layout/orgChart1"/>
    <dgm:cxn modelId="{704FCB46-786D-4FEE-B5A3-32FDA05D2995}" type="presParOf" srcId="{3B19EEDE-3F8B-4DDF-9424-6FB51F707BA0}" destId="{36928385-D89D-4356-9689-FBBC8F8AC273}" srcOrd="2" destOrd="0" presId="urn:microsoft.com/office/officeart/2005/8/layout/orgChart1"/>
    <dgm:cxn modelId="{2F9AA0FF-3B9E-432D-85B0-E11E5BCA34BA}" type="presParOf" srcId="{C33F4B49-D9AD-4A8D-9D7D-33B93AA06092}" destId="{11541EB3-DACF-4D6D-AD2C-C0890051DC46}"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E561E-DF4F-467F-943F-BCF968DAF2A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D56ADCE9-2135-4E0B-82BF-B01A4849BD3E}">
      <dgm:prSet custT="1"/>
      <dgm:spPr/>
      <dgm:t>
        <a:bodyPr/>
        <a:lstStyle/>
        <a:p>
          <a:r>
            <a:rPr lang="pt-BR" sz="1400" b="1" dirty="0"/>
            <a:t>Coordenadoria de Litigância Estratégia</a:t>
          </a:r>
        </a:p>
      </dgm:t>
    </dgm:pt>
    <dgm:pt modelId="{7F1AF8CE-65D3-4373-93EB-E143D41D30DC}" type="parTrans" cxnId="{FE71B9E4-8BDB-4B0D-BD66-26FDF05B40A9}">
      <dgm:prSet/>
      <dgm:spPr/>
      <dgm:t>
        <a:bodyPr/>
        <a:lstStyle/>
        <a:p>
          <a:endParaRPr lang="pt-BR"/>
        </a:p>
      </dgm:t>
    </dgm:pt>
    <dgm:pt modelId="{231F0B35-43EC-4AC7-83DD-0C406FCF01AF}" type="sibTrans" cxnId="{FE71B9E4-8BDB-4B0D-BD66-26FDF05B40A9}">
      <dgm:prSet/>
      <dgm:spPr/>
      <dgm:t>
        <a:bodyPr/>
        <a:lstStyle/>
        <a:p>
          <a:endParaRPr lang="pt-BR"/>
        </a:p>
      </dgm:t>
    </dgm:pt>
    <dgm:pt modelId="{1927F13B-C570-43F2-B4A7-1DB9CEA06042}">
      <dgm:prSet custT="1"/>
      <dgm:spPr/>
      <dgm:t>
        <a:bodyPr/>
        <a:lstStyle/>
        <a:p>
          <a:r>
            <a:rPr lang="pt-BR" sz="1400" dirty="0" err="1"/>
            <a:t>Subcoordenadoria</a:t>
          </a:r>
          <a:r>
            <a:rPr lang="pt-BR" sz="1400" dirty="0"/>
            <a:t> </a:t>
          </a:r>
          <a:r>
            <a:rPr lang="pt-BR" sz="1400" dirty="0" err="1"/>
            <a:t>Coletivade</a:t>
          </a:r>
          <a:r>
            <a:rPr lang="pt-BR" sz="1400" dirty="0"/>
            <a:t> Tutela </a:t>
          </a:r>
        </a:p>
      </dgm:t>
    </dgm:pt>
    <dgm:pt modelId="{D332CA17-85B3-4E55-9557-91D6A7FC2FCE}" type="parTrans" cxnId="{ACA8B7A0-1E72-4084-963A-70362809235A}">
      <dgm:prSet/>
      <dgm:spPr/>
      <dgm:t>
        <a:bodyPr/>
        <a:lstStyle/>
        <a:p>
          <a:endParaRPr lang="pt-BR"/>
        </a:p>
      </dgm:t>
    </dgm:pt>
    <dgm:pt modelId="{941FE3D9-3D58-4F20-A003-BD96E3A5ABDF}" type="sibTrans" cxnId="{ACA8B7A0-1E72-4084-963A-70362809235A}">
      <dgm:prSet/>
      <dgm:spPr/>
      <dgm:t>
        <a:bodyPr/>
        <a:lstStyle/>
        <a:p>
          <a:endParaRPr lang="pt-BR"/>
        </a:p>
      </dgm:t>
    </dgm:pt>
    <dgm:pt modelId="{F167F6A2-ACCC-4FDA-94E3-36C7FAF0C73C}">
      <dgm:prSet custT="1"/>
      <dgm:spPr/>
      <dgm:t>
        <a:bodyPr/>
        <a:lstStyle/>
        <a:p>
          <a:r>
            <a:rPr lang="pt-BR" sz="1400" dirty="0" err="1"/>
            <a:t>Subcoordenadoria</a:t>
          </a:r>
          <a:r>
            <a:rPr lang="pt-BR" sz="1400" dirty="0"/>
            <a:t> de Questões Repetitivas</a:t>
          </a:r>
        </a:p>
      </dgm:t>
    </dgm:pt>
    <dgm:pt modelId="{63D36601-ABC8-484E-A93C-277B9663E53B}" type="parTrans" cxnId="{F7256040-3721-4780-806F-CA07D6589B9A}">
      <dgm:prSet/>
      <dgm:spPr/>
      <dgm:t>
        <a:bodyPr/>
        <a:lstStyle/>
        <a:p>
          <a:endParaRPr lang="pt-BR"/>
        </a:p>
      </dgm:t>
    </dgm:pt>
    <dgm:pt modelId="{1B8B3DD5-BC8A-4E56-963F-6BD8EB2C2B15}" type="sibTrans" cxnId="{F7256040-3721-4780-806F-CA07D6589B9A}">
      <dgm:prSet/>
      <dgm:spPr/>
      <dgm:t>
        <a:bodyPr/>
        <a:lstStyle/>
        <a:p>
          <a:endParaRPr lang="pt-BR"/>
        </a:p>
      </dgm:t>
    </dgm:pt>
    <dgm:pt modelId="{789EA56F-80E5-4803-B7F7-D5773C8E390C}">
      <dgm:prSet custT="1"/>
      <dgm:spPr/>
      <dgm:t>
        <a:bodyPr/>
        <a:lstStyle/>
        <a:p>
          <a:r>
            <a:rPr lang="pt-BR" sz="1400" dirty="0" err="1"/>
            <a:t>Subcoordenadoria</a:t>
          </a:r>
          <a:r>
            <a:rPr lang="pt-BR" sz="1400" dirty="0"/>
            <a:t> de Formação de Precedentes</a:t>
          </a:r>
        </a:p>
      </dgm:t>
    </dgm:pt>
    <dgm:pt modelId="{04FE2B0B-F799-4740-983F-5073F4007FDE}" type="parTrans" cxnId="{E6D581AD-52C5-4294-80E5-9D6DFDFB53A1}">
      <dgm:prSet/>
      <dgm:spPr/>
      <dgm:t>
        <a:bodyPr/>
        <a:lstStyle/>
        <a:p>
          <a:endParaRPr lang="pt-BR"/>
        </a:p>
      </dgm:t>
    </dgm:pt>
    <dgm:pt modelId="{8436DCF7-DDC5-4743-9BBB-0667FD3B868E}" type="sibTrans" cxnId="{E6D581AD-52C5-4294-80E5-9D6DFDFB53A1}">
      <dgm:prSet/>
      <dgm:spPr/>
      <dgm:t>
        <a:bodyPr/>
        <a:lstStyle/>
        <a:p>
          <a:endParaRPr lang="pt-BR"/>
        </a:p>
      </dgm:t>
    </dgm:pt>
    <dgm:pt modelId="{A8484007-311A-4970-BFC2-14719FCED432}">
      <dgm:prSet custT="1"/>
      <dgm:spPr/>
      <dgm:t>
        <a:bodyPr/>
        <a:lstStyle/>
        <a:p>
          <a:r>
            <a:rPr lang="pt-BR" sz="1400" dirty="0" err="1"/>
            <a:t>Subcoordenadoria</a:t>
          </a:r>
          <a:r>
            <a:rPr lang="pt-BR" sz="1400" dirty="0"/>
            <a:t> de Controle de Constitucionalidade</a:t>
          </a:r>
        </a:p>
      </dgm:t>
    </dgm:pt>
    <dgm:pt modelId="{E90E3AFA-9756-42A3-AB53-D6322166BAA8}" type="parTrans" cxnId="{EF1EC338-6E1B-46F1-8F75-D29C9EA7CB89}">
      <dgm:prSet/>
      <dgm:spPr/>
      <dgm:t>
        <a:bodyPr/>
        <a:lstStyle/>
        <a:p>
          <a:endParaRPr lang="pt-BR"/>
        </a:p>
      </dgm:t>
    </dgm:pt>
    <dgm:pt modelId="{918E1E9B-4095-40F0-98E5-20B64CD8E985}" type="sibTrans" cxnId="{EF1EC338-6E1B-46F1-8F75-D29C9EA7CB89}">
      <dgm:prSet/>
      <dgm:spPr/>
      <dgm:t>
        <a:bodyPr/>
        <a:lstStyle/>
        <a:p>
          <a:endParaRPr lang="pt-BR"/>
        </a:p>
      </dgm:t>
    </dgm:pt>
    <dgm:pt modelId="{3A5CCC8B-703D-4E52-8775-4FDDD9502204}" type="pres">
      <dgm:prSet presAssocID="{246E561E-DF4F-467F-943F-BCF968DAF2A4}" presName="hierChild1" presStyleCnt="0">
        <dgm:presLayoutVars>
          <dgm:orgChart val="1"/>
          <dgm:chPref val="1"/>
          <dgm:dir/>
          <dgm:animOne val="branch"/>
          <dgm:animLvl val="lvl"/>
          <dgm:resizeHandles/>
        </dgm:presLayoutVars>
      </dgm:prSet>
      <dgm:spPr/>
    </dgm:pt>
    <dgm:pt modelId="{6C8F6DF2-0834-415D-9873-C41CE3E34EEC}" type="pres">
      <dgm:prSet presAssocID="{D56ADCE9-2135-4E0B-82BF-B01A4849BD3E}" presName="hierRoot1" presStyleCnt="0">
        <dgm:presLayoutVars>
          <dgm:hierBranch val="init"/>
        </dgm:presLayoutVars>
      </dgm:prSet>
      <dgm:spPr/>
    </dgm:pt>
    <dgm:pt modelId="{D0BAA416-B603-4AA8-9154-A0F8569D22F9}" type="pres">
      <dgm:prSet presAssocID="{D56ADCE9-2135-4E0B-82BF-B01A4849BD3E}" presName="rootComposite1" presStyleCnt="0"/>
      <dgm:spPr/>
    </dgm:pt>
    <dgm:pt modelId="{ED6DF043-DC12-4DF0-B9BD-01E68B03B2CB}" type="pres">
      <dgm:prSet presAssocID="{D56ADCE9-2135-4E0B-82BF-B01A4849BD3E}" presName="rootText1" presStyleLbl="node0" presStyleIdx="0" presStyleCnt="1" custScaleX="367234" custLinFactY="-44969" custLinFactNeighborX="-1962" custLinFactNeighborY="-100000">
        <dgm:presLayoutVars>
          <dgm:chPref val="3"/>
        </dgm:presLayoutVars>
      </dgm:prSet>
      <dgm:spPr/>
    </dgm:pt>
    <dgm:pt modelId="{97A3D262-780A-4BB8-A188-292D9ED33917}" type="pres">
      <dgm:prSet presAssocID="{D56ADCE9-2135-4E0B-82BF-B01A4849BD3E}" presName="rootConnector1" presStyleLbl="node1" presStyleIdx="0" presStyleCnt="0"/>
      <dgm:spPr/>
    </dgm:pt>
    <dgm:pt modelId="{37BCDFE3-4914-4BEC-89BF-4074BADE42A0}" type="pres">
      <dgm:prSet presAssocID="{D56ADCE9-2135-4E0B-82BF-B01A4849BD3E}" presName="hierChild2" presStyleCnt="0"/>
      <dgm:spPr/>
    </dgm:pt>
    <dgm:pt modelId="{BE8EEDB2-801A-4422-A07B-BA7B9B3A5F9B}" type="pres">
      <dgm:prSet presAssocID="{D332CA17-85B3-4E55-9557-91D6A7FC2FCE}" presName="Name37" presStyleLbl="parChTrans1D2" presStyleIdx="0" presStyleCnt="4"/>
      <dgm:spPr/>
    </dgm:pt>
    <dgm:pt modelId="{77E18155-2955-4DB9-B048-CE9970739DB3}" type="pres">
      <dgm:prSet presAssocID="{1927F13B-C570-43F2-B4A7-1DB9CEA06042}" presName="hierRoot2" presStyleCnt="0">
        <dgm:presLayoutVars>
          <dgm:hierBranch val="init"/>
        </dgm:presLayoutVars>
      </dgm:prSet>
      <dgm:spPr/>
    </dgm:pt>
    <dgm:pt modelId="{FBB37E3E-BF0A-4344-942E-086EEE9A5374}" type="pres">
      <dgm:prSet presAssocID="{1927F13B-C570-43F2-B4A7-1DB9CEA06042}" presName="rootComposite" presStyleCnt="0"/>
      <dgm:spPr/>
    </dgm:pt>
    <dgm:pt modelId="{780C69D6-B2C5-4C44-911A-19468610BE4B}" type="pres">
      <dgm:prSet presAssocID="{1927F13B-C570-43F2-B4A7-1DB9CEA06042}" presName="rootText" presStyleLbl="node2" presStyleIdx="0" presStyleCnt="4" custScaleX="318755" custScaleY="124308" custLinFactX="100000" custLinFactNeighborX="172386" custLinFactNeighborY="-79264">
        <dgm:presLayoutVars>
          <dgm:chPref val="3"/>
        </dgm:presLayoutVars>
      </dgm:prSet>
      <dgm:spPr/>
    </dgm:pt>
    <dgm:pt modelId="{8FA46ABD-F287-4497-923B-FFF4277BB586}" type="pres">
      <dgm:prSet presAssocID="{1927F13B-C570-43F2-B4A7-1DB9CEA06042}" presName="rootConnector" presStyleLbl="node2" presStyleIdx="0" presStyleCnt="4"/>
      <dgm:spPr/>
    </dgm:pt>
    <dgm:pt modelId="{9A836042-891D-49AC-A3A4-38AB9B740F1F}" type="pres">
      <dgm:prSet presAssocID="{1927F13B-C570-43F2-B4A7-1DB9CEA06042}" presName="hierChild4" presStyleCnt="0"/>
      <dgm:spPr/>
    </dgm:pt>
    <dgm:pt modelId="{D5D7876D-DCA7-4282-A5C4-CEF764C1828C}" type="pres">
      <dgm:prSet presAssocID="{1927F13B-C570-43F2-B4A7-1DB9CEA06042}" presName="hierChild5" presStyleCnt="0"/>
      <dgm:spPr/>
    </dgm:pt>
    <dgm:pt modelId="{F967B421-BC1F-422E-8DD3-D81677D34DCA}" type="pres">
      <dgm:prSet presAssocID="{63D36601-ABC8-484E-A93C-277B9663E53B}" presName="Name37" presStyleLbl="parChTrans1D2" presStyleIdx="1" presStyleCnt="4"/>
      <dgm:spPr/>
    </dgm:pt>
    <dgm:pt modelId="{B4BE593A-B280-466B-B15F-E7614C56751B}" type="pres">
      <dgm:prSet presAssocID="{F167F6A2-ACCC-4FDA-94E3-36C7FAF0C73C}" presName="hierRoot2" presStyleCnt="0">
        <dgm:presLayoutVars>
          <dgm:hierBranch val="init"/>
        </dgm:presLayoutVars>
      </dgm:prSet>
      <dgm:spPr/>
    </dgm:pt>
    <dgm:pt modelId="{A30A5D91-600D-460B-99AC-9FDEE2AC6A34}" type="pres">
      <dgm:prSet presAssocID="{F167F6A2-ACCC-4FDA-94E3-36C7FAF0C73C}" presName="rootComposite" presStyleCnt="0"/>
      <dgm:spPr/>
    </dgm:pt>
    <dgm:pt modelId="{3A3F6B2F-A428-4005-8FDB-C00C0FC632B8}" type="pres">
      <dgm:prSet presAssocID="{F167F6A2-ACCC-4FDA-94E3-36C7FAF0C73C}" presName="rootText" presStyleLbl="node2" presStyleIdx="1" presStyleCnt="4" custScaleX="265857" custLinFactX="122708" custLinFactY="-56456" custLinFactNeighborX="200000" custLinFactNeighborY="-100000">
        <dgm:presLayoutVars>
          <dgm:chPref val="3"/>
        </dgm:presLayoutVars>
      </dgm:prSet>
      <dgm:spPr/>
    </dgm:pt>
    <dgm:pt modelId="{7584CEAC-C3AD-4963-8382-A56C88AE31AF}" type="pres">
      <dgm:prSet presAssocID="{F167F6A2-ACCC-4FDA-94E3-36C7FAF0C73C}" presName="rootConnector" presStyleLbl="node2" presStyleIdx="1" presStyleCnt="4"/>
      <dgm:spPr/>
    </dgm:pt>
    <dgm:pt modelId="{7A25DB1C-2786-4F13-9747-4ECC8C087AB5}" type="pres">
      <dgm:prSet presAssocID="{F167F6A2-ACCC-4FDA-94E3-36C7FAF0C73C}" presName="hierChild4" presStyleCnt="0"/>
      <dgm:spPr/>
    </dgm:pt>
    <dgm:pt modelId="{FDADE1BD-58F1-4B2F-B073-63276B347B50}" type="pres">
      <dgm:prSet presAssocID="{F167F6A2-ACCC-4FDA-94E3-36C7FAF0C73C}" presName="hierChild5" presStyleCnt="0"/>
      <dgm:spPr/>
    </dgm:pt>
    <dgm:pt modelId="{2D8BC992-813A-41B0-B2B6-52ACAC5C69A8}" type="pres">
      <dgm:prSet presAssocID="{04FE2B0B-F799-4740-983F-5073F4007FDE}" presName="Name37" presStyleLbl="parChTrans1D2" presStyleIdx="2" presStyleCnt="4"/>
      <dgm:spPr/>
    </dgm:pt>
    <dgm:pt modelId="{534B45C3-8642-4E0D-AC46-548EEADD2F81}" type="pres">
      <dgm:prSet presAssocID="{789EA56F-80E5-4803-B7F7-D5773C8E390C}" presName="hierRoot2" presStyleCnt="0">
        <dgm:presLayoutVars>
          <dgm:hierBranch val="init"/>
        </dgm:presLayoutVars>
      </dgm:prSet>
      <dgm:spPr/>
    </dgm:pt>
    <dgm:pt modelId="{16A0C3DA-6AB9-4F6F-B4C5-7D006086D0BE}" type="pres">
      <dgm:prSet presAssocID="{789EA56F-80E5-4803-B7F7-D5773C8E390C}" presName="rootComposite" presStyleCnt="0"/>
      <dgm:spPr/>
    </dgm:pt>
    <dgm:pt modelId="{1E64EC85-4421-4CA0-A2DD-3C5508A9D26A}" type="pres">
      <dgm:prSet presAssocID="{789EA56F-80E5-4803-B7F7-D5773C8E390C}" presName="rootText" presStyleLbl="node2" presStyleIdx="2" presStyleCnt="4" custScaleX="258801" custScaleY="128976" custLinFactNeighborX="30403" custLinFactNeighborY="19815">
        <dgm:presLayoutVars>
          <dgm:chPref val="3"/>
        </dgm:presLayoutVars>
      </dgm:prSet>
      <dgm:spPr/>
    </dgm:pt>
    <dgm:pt modelId="{5CC8208D-ECAB-4E06-8D3F-51794348C9D7}" type="pres">
      <dgm:prSet presAssocID="{789EA56F-80E5-4803-B7F7-D5773C8E390C}" presName="rootConnector" presStyleLbl="node2" presStyleIdx="2" presStyleCnt="4"/>
      <dgm:spPr/>
    </dgm:pt>
    <dgm:pt modelId="{02B98B29-2056-449E-9955-E187298A76A2}" type="pres">
      <dgm:prSet presAssocID="{789EA56F-80E5-4803-B7F7-D5773C8E390C}" presName="hierChild4" presStyleCnt="0"/>
      <dgm:spPr/>
    </dgm:pt>
    <dgm:pt modelId="{CED77E6C-211D-4321-A827-342B8D51DFFD}" type="pres">
      <dgm:prSet presAssocID="{789EA56F-80E5-4803-B7F7-D5773C8E390C}" presName="hierChild5" presStyleCnt="0"/>
      <dgm:spPr/>
    </dgm:pt>
    <dgm:pt modelId="{BCBC52EC-1A02-400E-9BCC-60C9BCACB50E}" type="pres">
      <dgm:prSet presAssocID="{E90E3AFA-9756-42A3-AB53-D6322166BAA8}" presName="Name37" presStyleLbl="parChTrans1D2" presStyleIdx="3" presStyleCnt="4"/>
      <dgm:spPr/>
    </dgm:pt>
    <dgm:pt modelId="{14954B5D-3217-4750-84B3-70F09F5725F8}" type="pres">
      <dgm:prSet presAssocID="{A8484007-311A-4970-BFC2-14719FCED432}" presName="hierRoot2" presStyleCnt="0">
        <dgm:presLayoutVars>
          <dgm:hierBranch val="init"/>
        </dgm:presLayoutVars>
      </dgm:prSet>
      <dgm:spPr/>
    </dgm:pt>
    <dgm:pt modelId="{E8068D8A-366C-45BF-8E20-701DD7D3A62A}" type="pres">
      <dgm:prSet presAssocID="{A8484007-311A-4970-BFC2-14719FCED432}" presName="rootComposite" presStyleCnt="0"/>
      <dgm:spPr/>
    </dgm:pt>
    <dgm:pt modelId="{94680BF3-3F7C-4FEF-826E-53A338302EDE}" type="pres">
      <dgm:prSet presAssocID="{A8484007-311A-4970-BFC2-14719FCED432}" presName="rootText" presStyleLbl="node2" presStyleIdx="3" presStyleCnt="4" custScaleX="329819" custScaleY="113639" custLinFactX="-300000" custLinFactY="72494" custLinFactNeighborX="-350354" custLinFactNeighborY="100000">
        <dgm:presLayoutVars>
          <dgm:chPref val="3"/>
        </dgm:presLayoutVars>
      </dgm:prSet>
      <dgm:spPr/>
    </dgm:pt>
    <dgm:pt modelId="{18C1DE3C-3656-442D-8C68-182080EA093F}" type="pres">
      <dgm:prSet presAssocID="{A8484007-311A-4970-BFC2-14719FCED432}" presName="rootConnector" presStyleLbl="node2" presStyleIdx="3" presStyleCnt="4"/>
      <dgm:spPr/>
    </dgm:pt>
    <dgm:pt modelId="{97D23C4C-5339-4FE0-B4F2-6DC7D8841847}" type="pres">
      <dgm:prSet presAssocID="{A8484007-311A-4970-BFC2-14719FCED432}" presName="hierChild4" presStyleCnt="0"/>
      <dgm:spPr/>
    </dgm:pt>
    <dgm:pt modelId="{223D6AD8-CC98-4413-B5C4-A78416AEC4FF}" type="pres">
      <dgm:prSet presAssocID="{A8484007-311A-4970-BFC2-14719FCED432}" presName="hierChild5" presStyleCnt="0"/>
      <dgm:spPr/>
    </dgm:pt>
    <dgm:pt modelId="{C8BC2295-FC36-4A88-8822-F44EAEA5E893}" type="pres">
      <dgm:prSet presAssocID="{D56ADCE9-2135-4E0B-82BF-B01A4849BD3E}" presName="hierChild3" presStyleCnt="0"/>
      <dgm:spPr/>
    </dgm:pt>
  </dgm:ptLst>
  <dgm:cxnLst>
    <dgm:cxn modelId="{1D5B610B-613B-4760-B91B-7E2F3B19FDFD}" type="presOf" srcId="{246E561E-DF4F-467F-943F-BCF968DAF2A4}" destId="{3A5CCC8B-703D-4E52-8775-4FDDD9502204}" srcOrd="0" destOrd="0" presId="urn:microsoft.com/office/officeart/2005/8/layout/orgChart1"/>
    <dgm:cxn modelId="{7063C519-C3F5-4039-8854-028B4DC89D1C}" type="presOf" srcId="{A8484007-311A-4970-BFC2-14719FCED432}" destId="{94680BF3-3F7C-4FEF-826E-53A338302EDE}" srcOrd="0" destOrd="0" presId="urn:microsoft.com/office/officeart/2005/8/layout/orgChart1"/>
    <dgm:cxn modelId="{5FCDF121-22B5-40E0-8BED-44A987AEE464}" type="presOf" srcId="{D332CA17-85B3-4E55-9557-91D6A7FC2FCE}" destId="{BE8EEDB2-801A-4422-A07B-BA7B9B3A5F9B}" srcOrd="0" destOrd="0" presId="urn:microsoft.com/office/officeart/2005/8/layout/orgChart1"/>
    <dgm:cxn modelId="{BD8D3B30-6BA2-4793-B388-AD7B3B8A7357}" type="presOf" srcId="{A8484007-311A-4970-BFC2-14719FCED432}" destId="{18C1DE3C-3656-442D-8C68-182080EA093F}" srcOrd="1" destOrd="0" presId="urn:microsoft.com/office/officeart/2005/8/layout/orgChart1"/>
    <dgm:cxn modelId="{EF1EC338-6E1B-46F1-8F75-D29C9EA7CB89}" srcId="{D56ADCE9-2135-4E0B-82BF-B01A4849BD3E}" destId="{A8484007-311A-4970-BFC2-14719FCED432}" srcOrd="3" destOrd="0" parTransId="{E90E3AFA-9756-42A3-AB53-D6322166BAA8}" sibTransId="{918E1E9B-4095-40F0-98E5-20B64CD8E985}"/>
    <dgm:cxn modelId="{F7256040-3721-4780-806F-CA07D6589B9A}" srcId="{D56ADCE9-2135-4E0B-82BF-B01A4849BD3E}" destId="{F167F6A2-ACCC-4FDA-94E3-36C7FAF0C73C}" srcOrd="1" destOrd="0" parTransId="{63D36601-ABC8-484E-A93C-277B9663E53B}" sibTransId="{1B8B3DD5-BC8A-4E56-963F-6BD8EB2C2B15}"/>
    <dgm:cxn modelId="{3FD6D866-80A0-4EF9-8987-38E71B9AB57B}" type="presOf" srcId="{E90E3AFA-9756-42A3-AB53-D6322166BAA8}" destId="{BCBC52EC-1A02-400E-9BCC-60C9BCACB50E}" srcOrd="0" destOrd="0" presId="urn:microsoft.com/office/officeart/2005/8/layout/orgChart1"/>
    <dgm:cxn modelId="{007C9971-851B-4892-9FCE-75CBB37E6C26}" type="presOf" srcId="{F167F6A2-ACCC-4FDA-94E3-36C7FAF0C73C}" destId="{7584CEAC-C3AD-4963-8382-A56C88AE31AF}" srcOrd="1" destOrd="0" presId="urn:microsoft.com/office/officeart/2005/8/layout/orgChart1"/>
    <dgm:cxn modelId="{25EF947D-C3BE-4513-BE0B-2E4265DDB10F}" type="presOf" srcId="{D56ADCE9-2135-4E0B-82BF-B01A4849BD3E}" destId="{97A3D262-780A-4BB8-A188-292D9ED33917}" srcOrd="1" destOrd="0" presId="urn:microsoft.com/office/officeart/2005/8/layout/orgChart1"/>
    <dgm:cxn modelId="{DF2F7492-8A6F-4687-9703-721823CD9DEF}" type="presOf" srcId="{789EA56F-80E5-4803-B7F7-D5773C8E390C}" destId="{1E64EC85-4421-4CA0-A2DD-3C5508A9D26A}" srcOrd="0" destOrd="0" presId="urn:microsoft.com/office/officeart/2005/8/layout/orgChart1"/>
    <dgm:cxn modelId="{417FD893-4FCE-405F-84F4-C556BA1A77C6}" type="presOf" srcId="{63D36601-ABC8-484E-A93C-277B9663E53B}" destId="{F967B421-BC1F-422E-8DD3-D81677D34DCA}" srcOrd="0" destOrd="0" presId="urn:microsoft.com/office/officeart/2005/8/layout/orgChart1"/>
    <dgm:cxn modelId="{DB265F9B-3034-452A-A3DA-48B28DFEB54B}" type="presOf" srcId="{1927F13B-C570-43F2-B4A7-1DB9CEA06042}" destId="{8FA46ABD-F287-4497-923B-FFF4277BB586}" srcOrd="1" destOrd="0" presId="urn:microsoft.com/office/officeart/2005/8/layout/orgChart1"/>
    <dgm:cxn modelId="{ACA8B7A0-1E72-4084-963A-70362809235A}" srcId="{D56ADCE9-2135-4E0B-82BF-B01A4849BD3E}" destId="{1927F13B-C570-43F2-B4A7-1DB9CEA06042}" srcOrd="0" destOrd="0" parTransId="{D332CA17-85B3-4E55-9557-91D6A7FC2FCE}" sibTransId="{941FE3D9-3D58-4F20-A003-BD96E3A5ABDF}"/>
    <dgm:cxn modelId="{01ABDFAB-3531-4544-9DBE-392E212041BE}" type="presOf" srcId="{F167F6A2-ACCC-4FDA-94E3-36C7FAF0C73C}" destId="{3A3F6B2F-A428-4005-8FDB-C00C0FC632B8}" srcOrd="0" destOrd="0" presId="urn:microsoft.com/office/officeart/2005/8/layout/orgChart1"/>
    <dgm:cxn modelId="{E6D581AD-52C5-4294-80E5-9D6DFDFB53A1}" srcId="{D56ADCE9-2135-4E0B-82BF-B01A4849BD3E}" destId="{789EA56F-80E5-4803-B7F7-D5773C8E390C}" srcOrd="2" destOrd="0" parTransId="{04FE2B0B-F799-4740-983F-5073F4007FDE}" sibTransId="{8436DCF7-DDC5-4743-9BBB-0667FD3B868E}"/>
    <dgm:cxn modelId="{401732D0-D293-4999-95C4-12F728E76354}" type="presOf" srcId="{04FE2B0B-F799-4740-983F-5073F4007FDE}" destId="{2D8BC992-813A-41B0-B2B6-52ACAC5C69A8}" srcOrd="0" destOrd="0" presId="urn:microsoft.com/office/officeart/2005/8/layout/orgChart1"/>
    <dgm:cxn modelId="{FE71B9E4-8BDB-4B0D-BD66-26FDF05B40A9}" srcId="{246E561E-DF4F-467F-943F-BCF968DAF2A4}" destId="{D56ADCE9-2135-4E0B-82BF-B01A4849BD3E}" srcOrd="0" destOrd="0" parTransId="{7F1AF8CE-65D3-4373-93EB-E143D41D30DC}" sibTransId="{231F0B35-43EC-4AC7-83DD-0C406FCF01AF}"/>
    <dgm:cxn modelId="{859E6AEB-FB0A-4BDA-A56E-F83FFA60394A}" type="presOf" srcId="{D56ADCE9-2135-4E0B-82BF-B01A4849BD3E}" destId="{ED6DF043-DC12-4DF0-B9BD-01E68B03B2CB}" srcOrd="0" destOrd="0" presId="urn:microsoft.com/office/officeart/2005/8/layout/orgChart1"/>
    <dgm:cxn modelId="{77D255EB-70D5-4579-AA5C-04C406FB0B65}" type="presOf" srcId="{1927F13B-C570-43F2-B4A7-1DB9CEA06042}" destId="{780C69D6-B2C5-4C44-911A-19468610BE4B}" srcOrd="0" destOrd="0" presId="urn:microsoft.com/office/officeart/2005/8/layout/orgChart1"/>
    <dgm:cxn modelId="{7CDB25EE-AD46-446D-AC57-235676ABA1FC}" type="presOf" srcId="{789EA56F-80E5-4803-B7F7-D5773C8E390C}" destId="{5CC8208D-ECAB-4E06-8D3F-51794348C9D7}" srcOrd="1" destOrd="0" presId="urn:microsoft.com/office/officeart/2005/8/layout/orgChart1"/>
    <dgm:cxn modelId="{0BEF238C-B5E9-4221-A420-A9092BDEFF32}" type="presParOf" srcId="{3A5CCC8B-703D-4E52-8775-4FDDD9502204}" destId="{6C8F6DF2-0834-415D-9873-C41CE3E34EEC}" srcOrd="0" destOrd="0" presId="urn:microsoft.com/office/officeart/2005/8/layout/orgChart1"/>
    <dgm:cxn modelId="{EEB36509-5155-4602-9091-3A5B88305F21}" type="presParOf" srcId="{6C8F6DF2-0834-415D-9873-C41CE3E34EEC}" destId="{D0BAA416-B603-4AA8-9154-A0F8569D22F9}" srcOrd="0" destOrd="0" presId="urn:microsoft.com/office/officeart/2005/8/layout/orgChart1"/>
    <dgm:cxn modelId="{2BE1FE77-5746-4105-973D-EEAC20CD2004}" type="presParOf" srcId="{D0BAA416-B603-4AA8-9154-A0F8569D22F9}" destId="{ED6DF043-DC12-4DF0-B9BD-01E68B03B2CB}" srcOrd="0" destOrd="0" presId="urn:microsoft.com/office/officeart/2005/8/layout/orgChart1"/>
    <dgm:cxn modelId="{E16BE3BB-4974-4A3A-BD3A-0ACD88B88481}" type="presParOf" srcId="{D0BAA416-B603-4AA8-9154-A0F8569D22F9}" destId="{97A3D262-780A-4BB8-A188-292D9ED33917}" srcOrd="1" destOrd="0" presId="urn:microsoft.com/office/officeart/2005/8/layout/orgChart1"/>
    <dgm:cxn modelId="{B2C1DA3D-7329-4A24-A24C-7B8B4919768F}" type="presParOf" srcId="{6C8F6DF2-0834-415D-9873-C41CE3E34EEC}" destId="{37BCDFE3-4914-4BEC-89BF-4074BADE42A0}" srcOrd="1" destOrd="0" presId="urn:microsoft.com/office/officeart/2005/8/layout/orgChart1"/>
    <dgm:cxn modelId="{78414373-6A76-41A2-9AB3-00F3C7D1C39D}" type="presParOf" srcId="{37BCDFE3-4914-4BEC-89BF-4074BADE42A0}" destId="{BE8EEDB2-801A-4422-A07B-BA7B9B3A5F9B}" srcOrd="0" destOrd="0" presId="urn:microsoft.com/office/officeart/2005/8/layout/orgChart1"/>
    <dgm:cxn modelId="{7BA57CBE-FEDC-4736-B178-544B31795069}" type="presParOf" srcId="{37BCDFE3-4914-4BEC-89BF-4074BADE42A0}" destId="{77E18155-2955-4DB9-B048-CE9970739DB3}" srcOrd="1" destOrd="0" presId="urn:microsoft.com/office/officeart/2005/8/layout/orgChart1"/>
    <dgm:cxn modelId="{9D03B88F-0027-42C7-AC1D-ED7961B87105}" type="presParOf" srcId="{77E18155-2955-4DB9-B048-CE9970739DB3}" destId="{FBB37E3E-BF0A-4344-942E-086EEE9A5374}" srcOrd="0" destOrd="0" presId="urn:microsoft.com/office/officeart/2005/8/layout/orgChart1"/>
    <dgm:cxn modelId="{CA7D3AAA-B9CF-4EFE-9208-D4106D31A667}" type="presParOf" srcId="{FBB37E3E-BF0A-4344-942E-086EEE9A5374}" destId="{780C69D6-B2C5-4C44-911A-19468610BE4B}" srcOrd="0" destOrd="0" presId="urn:microsoft.com/office/officeart/2005/8/layout/orgChart1"/>
    <dgm:cxn modelId="{8F4CDE80-B03F-4FB5-A3B9-FF8010DF8BD3}" type="presParOf" srcId="{FBB37E3E-BF0A-4344-942E-086EEE9A5374}" destId="{8FA46ABD-F287-4497-923B-FFF4277BB586}" srcOrd="1" destOrd="0" presId="urn:microsoft.com/office/officeart/2005/8/layout/orgChart1"/>
    <dgm:cxn modelId="{0A172FE4-80F7-4B1F-9128-3B48E8B023B9}" type="presParOf" srcId="{77E18155-2955-4DB9-B048-CE9970739DB3}" destId="{9A836042-891D-49AC-A3A4-38AB9B740F1F}" srcOrd="1" destOrd="0" presId="urn:microsoft.com/office/officeart/2005/8/layout/orgChart1"/>
    <dgm:cxn modelId="{9128B36B-18A9-4280-835B-EC5A0FF6F050}" type="presParOf" srcId="{77E18155-2955-4DB9-B048-CE9970739DB3}" destId="{D5D7876D-DCA7-4282-A5C4-CEF764C1828C}" srcOrd="2" destOrd="0" presId="urn:microsoft.com/office/officeart/2005/8/layout/orgChart1"/>
    <dgm:cxn modelId="{853E8E2E-A5CE-431B-86AD-AEC6B7AEBD31}" type="presParOf" srcId="{37BCDFE3-4914-4BEC-89BF-4074BADE42A0}" destId="{F967B421-BC1F-422E-8DD3-D81677D34DCA}" srcOrd="2" destOrd="0" presId="urn:microsoft.com/office/officeart/2005/8/layout/orgChart1"/>
    <dgm:cxn modelId="{6044B1A9-1620-4016-8A9C-570BEB58FE60}" type="presParOf" srcId="{37BCDFE3-4914-4BEC-89BF-4074BADE42A0}" destId="{B4BE593A-B280-466B-B15F-E7614C56751B}" srcOrd="3" destOrd="0" presId="urn:microsoft.com/office/officeart/2005/8/layout/orgChart1"/>
    <dgm:cxn modelId="{C8A68552-8A81-4D4A-AFC4-B7B62DF643F6}" type="presParOf" srcId="{B4BE593A-B280-466B-B15F-E7614C56751B}" destId="{A30A5D91-600D-460B-99AC-9FDEE2AC6A34}" srcOrd="0" destOrd="0" presId="urn:microsoft.com/office/officeart/2005/8/layout/orgChart1"/>
    <dgm:cxn modelId="{3031F27E-3C56-4607-A487-2D69471B8A85}" type="presParOf" srcId="{A30A5D91-600D-460B-99AC-9FDEE2AC6A34}" destId="{3A3F6B2F-A428-4005-8FDB-C00C0FC632B8}" srcOrd="0" destOrd="0" presId="urn:microsoft.com/office/officeart/2005/8/layout/orgChart1"/>
    <dgm:cxn modelId="{13A3912F-0DEA-4E59-9F07-0C1056D426CD}" type="presParOf" srcId="{A30A5D91-600D-460B-99AC-9FDEE2AC6A34}" destId="{7584CEAC-C3AD-4963-8382-A56C88AE31AF}" srcOrd="1" destOrd="0" presId="urn:microsoft.com/office/officeart/2005/8/layout/orgChart1"/>
    <dgm:cxn modelId="{E6F8ABDB-0AF8-4EBB-8B7D-765C29A97125}" type="presParOf" srcId="{B4BE593A-B280-466B-B15F-E7614C56751B}" destId="{7A25DB1C-2786-4F13-9747-4ECC8C087AB5}" srcOrd="1" destOrd="0" presId="urn:microsoft.com/office/officeart/2005/8/layout/orgChart1"/>
    <dgm:cxn modelId="{F6476C25-7668-4F6B-8062-DAD074059B3F}" type="presParOf" srcId="{B4BE593A-B280-466B-B15F-E7614C56751B}" destId="{FDADE1BD-58F1-4B2F-B073-63276B347B50}" srcOrd="2" destOrd="0" presId="urn:microsoft.com/office/officeart/2005/8/layout/orgChart1"/>
    <dgm:cxn modelId="{E1240EC2-8305-4269-B3CD-BB6518273124}" type="presParOf" srcId="{37BCDFE3-4914-4BEC-89BF-4074BADE42A0}" destId="{2D8BC992-813A-41B0-B2B6-52ACAC5C69A8}" srcOrd="4" destOrd="0" presId="urn:microsoft.com/office/officeart/2005/8/layout/orgChart1"/>
    <dgm:cxn modelId="{39DB3156-AE17-4ABB-90E0-749851604897}" type="presParOf" srcId="{37BCDFE3-4914-4BEC-89BF-4074BADE42A0}" destId="{534B45C3-8642-4E0D-AC46-548EEADD2F81}" srcOrd="5" destOrd="0" presId="urn:microsoft.com/office/officeart/2005/8/layout/orgChart1"/>
    <dgm:cxn modelId="{4F2D0FFA-6F4E-4D5F-AFC7-137ADE4FA41C}" type="presParOf" srcId="{534B45C3-8642-4E0D-AC46-548EEADD2F81}" destId="{16A0C3DA-6AB9-4F6F-B4C5-7D006086D0BE}" srcOrd="0" destOrd="0" presId="urn:microsoft.com/office/officeart/2005/8/layout/orgChart1"/>
    <dgm:cxn modelId="{E3980934-FDAC-4AC0-83EB-3AFA62D0B671}" type="presParOf" srcId="{16A0C3DA-6AB9-4F6F-B4C5-7D006086D0BE}" destId="{1E64EC85-4421-4CA0-A2DD-3C5508A9D26A}" srcOrd="0" destOrd="0" presId="urn:microsoft.com/office/officeart/2005/8/layout/orgChart1"/>
    <dgm:cxn modelId="{C592110D-985D-417A-B3F4-7F869031691A}" type="presParOf" srcId="{16A0C3DA-6AB9-4F6F-B4C5-7D006086D0BE}" destId="{5CC8208D-ECAB-4E06-8D3F-51794348C9D7}" srcOrd="1" destOrd="0" presId="urn:microsoft.com/office/officeart/2005/8/layout/orgChart1"/>
    <dgm:cxn modelId="{DFC954C5-3D56-4A94-9596-EB87A32E8DA6}" type="presParOf" srcId="{534B45C3-8642-4E0D-AC46-548EEADD2F81}" destId="{02B98B29-2056-449E-9955-E187298A76A2}" srcOrd="1" destOrd="0" presId="urn:microsoft.com/office/officeart/2005/8/layout/orgChart1"/>
    <dgm:cxn modelId="{8B0C6E99-EB4F-41A2-9320-6A8F7AA9E7CC}" type="presParOf" srcId="{534B45C3-8642-4E0D-AC46-548EEADD2F81}" destId="{CED77E6C-211D-4321-A827-342B8D51DFFD}" srcOrd="2" destOrd="0" presId="urn:microsoft.com/office/officeart/2005/8/layout/orgChart1"/>
    <dgm:cxn modelId="{3EDF887E-D24F-45A6-9D8D-7EE94544D6B8}" type="presParOf" srcId="{37BCDFE3-4914-4BEC-89BF-4074BADE42A0}" destId="{BCBC52EC-1A02-400E-9BCC-60C9BCACB50E}" srcOrd="6" destOrd="0" presId="urn:microsoft.com/office/officeart/2005/8/layout/orgChart1"/>
    <dgm:cxn modelId="{4474B643-8F43-4143-A4F3-A66D18540417}" type="presParOf" srcId="{37BCDFE3-4914-4BEC-89BF-4074BADE42A0}" destId="{14954B5D-3217-4750-84B3-70F09F5725F8}" srcOrd="7" destOrd="0" presId="urn:microsoft.com/office/officeart/2005/8/layout/orgChart1"/>
    <dgm:cxn modelId="{F91D64B7-DEAF-491B-8F18-42DC3BD48376}" type="presParOf" srcId="{14954B5D-3217-4750-84B3-70F09F5725F8}" destId="{E8068D8A-366C-45BF-8E20-701DD7D3A62A}" srcOrd="0" destOrd="0" presId="urn:microsoft.com/office/officeart/2005/8/layout/orgChart1"/>
    <dgm:cxn modelId="{CF52AE88-5753-4631-92F6-7A5706FC1387}" type="presParOf" srcId="{E8068D8A-366C-45BF-8E20-701DD7D3A62A}" destId="{94680BF3-3F7C-4FEF-826E-53A338302EDE}" srcOrd="0" destOrd="0" presId="urn:microsoft.com/office/officeart/2005/8/layout/orgChart1"/>
    <dgm:cxn modelId="{3B0236BA-CF9A-48CA-AE15-94722540CD77}" type="presParOf" srcId="{E8068D8A-366C-45BF-8E20-701DD7D3A62A}" destId="{18C1DE3C-3656-442D-8C68-182080EA093F}" srcOrd="1" destOrd="0" presId="urn:microsoft.com/office/officeart/2005/8/layout/orgChart1"/>
    <dgm:cxn modelId="{326D0C61-042C-4597-915B-1162F19AE958}" type="presParOf" srcId="{14954B5D-3217-4750-84B3-70F09F5725F8}" destId="{97D23C4C-5339-4FE0-B4F2-6DC7D8841847}" srcOrd="1" destOrd="0" presId="urn:microsoft.com/office/officeart/2005/8/layout/orgChart1"/>
    <dgm:cxn modelId="{7FF8B38F-32DC-486E-8037-DD62D401D5F8}" type="presParOf" srcId="{14954B5D-3217-4750-84B3-70F09F5725F8}" destId="{223D6AD8-CC98-4413-B5C4-A78416AEC4FF}" srcOrd="2" destOrd="0" presId="urn:microsoft.com/office/officeart/2005/8/layout/orgChart1"/>
    <dgm:cxn modelId="{CA9A6003-0E27-4222-A24C-1925F75263F7}" type="presParOf" srcId="{6C8F6DF2-0834-415D-9873-C41CE3E34EEC}" destId="{C8BC2295-FC36-4A88-8822-F44EAEA5E89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6E561E-DF4F-467F-943F-BCF968DAF2A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pt-BR"/>
        </a:p>
      </dgm:t>
    </dgm:pt>
    <dgm:pt modelId="{D16D2712-778C-4DF2-ABF8-134A3B5403A0}">
      <dgm:prSet custT="1"/>
      <dgm:spPr/>
      <dgm:t>
        <a:bodyPr/>
        <a:lstStyle/>
        <a:p>
          <a:r>
            <a:rPr lang="pt-BR" sz="2800" b="1" dirty="0"/>
            <a:t>Defensores Públicos</a:t>
          </a:r>
          <a:endParaRPr lang="pt-BR" sz="2800" dirty="0"/>
        </a:p>
      </dgm:t>
    </dgm:pt>
    <dgm:pt modelId="{09F3C41E-C630-4528-87B7-AB5B39E76432}" type="parTrans" cxnId="{05FF2EF9-98A8-4506-A063-0DEA63043116}">
      <dgm:prSet/>
      <dgm:spPr/>
      <dgm:t>
        <a:bodyPr/>
        <a:lstStyle/>
        <a:p>
          <a:endParaRPr lang="pt-BR"/>
        </a:p>
      </dgm:t>
    </dgm:pt>
    <dgm:pt modelId="{68FDE5F5-211F-4257-8E06-2333D32F8F77}" type="sibTrans" cxnId="{05FF2EF9-98A8-4506-A063-0DEA63043116}">
      <dgm:prSet/>
      <dgm:spPr/>
      <dgm:t>
        <a:bodyPr/>
        <a:lstStyle/>
        <a:p>
          <a:endParaRPr lang="pt-BR"/>
        </a:p>
      </dgm:t>
    </dgm:pt>
    <dgm:pt modelId="{2C7F4965-4F2D-46F7-8F78-2EB85A71F8C6}">
      <dgm:prSet custT="1"/>
      <dgm:spPr/>
      <dgm:t>
        <a:bodyPr/>
        <a:lstStyle/>
        <a:p>
          <a:r>
            <a:rPr lang="pt-BR" sz="2800" b="1" dirty="0"/>
            <a:t>População</a:t>
          </a:r>
        </a:p>
      </dgm:t>
    </dgm:pt>
    <dgm:pt modelId="{146FBEB7-3D0D-46C2-B324-094DEDB4FF5B}" type="parTrans" cxnId="{91760D02-448B-4190-93C2-10BD44BA531B}">
      <dgm:prSet/>
      <dgm:spPr/>
      <dgm:t>
        <a:bodyPr/>
        <a:lstStyle/>
        <a:p>
          <a:endParaRPr lang="pt-BR"/>
        </a:p>
      </dgm:t>
    </dgm:pt>
    <dgm:pt modelId="{A569EE9C-294C-474C-BBFF-7FD214B8CE67}" type="sibTrans" cxnId="{91760D02-448B-4190-93C2-10BD44BA531B}">
      <dgm:prSet/>
      <dgm:spPr/>
      <dgm:t>
        <a:bodyPr/>
        <a:lstStyle/>
        <a:p>
          <a:endParaRPr lang="pt-BR"/>
        </a:p>
      </dgm:t>
    </dgm:pt>
    <dgm:pt modelId="{2113DBB3-D4C7-4709-9A06-C9F9D8BA35AE}" type="pres">
      <dgm:prSet presAssocID="{246E561E-DF4F-467F-943F-BCF968DAF2A4}" presName="diagram" presStyleCnt="0">
        <dgm:presLayoutVars>
          <dgm:chPref val="1"/>
          <dgm:dir/>
          <dgm:animOne val="branch"/>
          <dgm:animLvl val="lvl"/>
          <dgm:resizeHandles/>
        </dgm:presLayoutVars>
      </dgm:prSet>
      <dgm:spPr/>
    </dgm:pt>
    <dgm:pt modelId="{1EAA16FE-4534-4D75-B581-F631DE1E7DC9}" type="pres">
      <dgm:prSet presAssocID="{D16D2712-778C-4DF2-ABF8-134A3B5403A0}" presName="root" presStyleCnt="0"/>
      <dgm:spPr/>
    </dgm:pt>
    <dgm:pt modelId="{6F7C4D01-FAFD-4849-BADD-655FC2724CE9}" type="pres">
      <dgm:prSet presAssocID="{D16D2712-778C-4DF2-ABF8-134A3B5403A0}" presName="rootComposite" presStyleCnt="0"/>
      <dgm:spPr/>
    </dgm:pt>
    <dgm:pt modelId="{ABC22FB3-EA73-4506-9FA5-6F9001859DB5}" type="pres">
      <dgm:prSet presAssocID="{D16D2712-778C-4DF2-ABF8-134A3B5403A0}" presName="rootText" presStyleLbl="node1" presStyleIdx="0" presStyleCnt="2" custScaleX="144754" custLinFactNeighborX="-11615"/>
      <dgm:spPr/>
    </dgm:pt>
    <dgm:pt modelId="{7EAC487F-D86C-4E0A-A570-C16044A233A0}" type="pres">
      <dgm:prSet presAssocID="{D16D2712-778C-4DF2-ABF8-134A3B5403A0}" presName="rootConnector" presStyleLbl="node1" presStyleIdx="0" presStyleCnt="2"/>
      <dgm:spPr/>
    </dgm:pt>
    <dgm:pt modelId="{3663616A-DD0F-4123-8759-1E7BAFFC5DEC}" type="pres">
      <dgm:prSet presAssocID="{D16D2712-778C-4DF2-ABF8-134A3B5403A0}" presName="childShape" presStyleCnt="0"/>
      <dgm:spPr/>
    </dgm:pt>
    <dgm:pt modelId="{06704211-AC42-4FB9-860B-C4111C374C1B}" type="pres">
      <dgm:prSet presAssocID="{2C7F4965-4F2D-46F7-8F78-2EB85A71F8C6}" presName="root" presStyleCnt="0"/>
      <dgm:spPr/>
    </dgm:pt>
    <dgm:pt modelId="{0EFA8ABC-FB8D-4BEE-A52D-3B67258710C0}" type="pres">
      <dgm:prSet presAssocID="{2C7F4965-4F2D-46F7-8F78-2EB85A71F8C6}" presName="rootComposite" presStyleCnt="0"/>
      <dgm:spPr/>
    </dgm:pt>
    <dgm:pt modelId="{2C9DB4FB-E81D-4045-B39A-9B22FBFB52D9}" type="pres">
      <dgm:prSet presAssocID="{2C7F4965-4F2D-46F7-8F78-2EB85A71F8C6}" presName="rootText" presStyleLbl="node1" presStyleIdx="1" presStyleCnt="2" custLinFactNeighborY="1240"/>
      <dgm:spPr/>
    </dgm:pt>
    <dgm:pt modelId="{EBA4ECBE-2DD2-4E87-A21C-FD1B69BE57CB}" type="pres">
      <dgm:prSet presAssocID="{2C7F4965-4F2D-46F7-8F78-2EB85A71F8C6}" presName="rootConnector" presStyleLbl="node1" presStyleIdx="1" presStyleCnt="2"/>
      <dgm:spPr/>
    </dgm:pt>
    <dgm:pt modelId="{F56052D1-F9C1-49DA-B086-D5D234110164}" type="pres">
      <dgm:prSet presAssocID="{2C7F4965-4F2D-46F7-8F78-2EB85A71F8C6}" presName="childShape" presStyleCnt="0"/>
      <dgm:spPr/>
    </dgm:pt>
  </dgm:ptLst>
  <dgm:cxnLst>
    <dgm:cxn modelId="{91760D02-448B-4190-93C2-10BD44BA531B}" srcId="{246E561E-DF4F-467F-943F-BCF968DAF2A4}" destId="{2C7F4965-4F2D-46F7-8F78-2EB85A71F8C6}" srcOrd="1" destOrd="0" parTransId="{146FBEB7-3D0D-46C2-B324-094DEDB4FF5B}" sibTransId="{A569EE9C-294C-474C-BBFF-7FD214B8CE67}"/>
    <dgm:cxn modelId="{A3B4D203-1882-46B6-B308-EE0FC8C979DA}" type="presOf" srcId="{246E561E-DF4F-467F-943F-BCF968DAF2A4}" destId="{2113DBB3-D4C7-4709-9A06-C9F9D8BA35AE}" srcOrd="0" destOrd="0" presId="urn:microsoft.com/office/officeart/2005/8/layout/hierarchy3"/>
    <dgm:cxn modelId="{43A25F29-8F19-40AA-B795-41925C4C8CCB}" type="presOf" srcId="{2C7F4965-4F2D-46F7-8F78-2EB85A71F8C6}" destId="{EBA4ECBE-2DD2-4E87-A21C-FD1B69BE57CB}" srcOrd="1" destOrd="0" presId="urn:microsoft.com/office/officeart/2005/8/layout/hierarchy3"/>
    <dgm:cxn modelId="{8C9F5845-0D7B-49EB-9CA5-B0A7521860F9}" type="presOf" srcId="{2C7F4965-4F2D-46F7-8F78-2EB85A71F8C6}" destId="{2C9DB4FB-E81D-4045-B39A-9B22FBFB52D9}" srcOrd="0" destOrd="0" presId="urn:microsoft.com/office/officeart/2005/8/layout/hierarchy3"/>
    <dgm:cxn modelId="{4F6EA371-4032-417A-B78A-DED63FC381C9}" type="presOf" srcId="{D16D2712-778C-4DF2-ABF8-134A3B5403A0}" destId="{ABC22FB3-EA73-4506-9FA5-6F9001859DB5}" srcOrd="0" destOrd="0" presId="urn:microsoft.com/office/officeart/2005/8/layout/hierarchy3"/>
    <dgm:cxn modelId="{5CE8C656-DD25-47D0-9647-82F1758CD441}" type="presOf" srcId="{D16D2712-778C-4DF2-ABF8-134A3B5403A0}" destId="{7EAC487F-D86C-4E0A-A570-C16044A233A0}" srcOrd="1" destOrd="0" presId="urn:microsoft.com/office/officeart/2005/8/layout/hierarchy3"/>
    <dgm:cxn modelId="{05FF2EF9-98A8-4506-A063-0DEA63043116}" srcId="{246E561E-DF4F-467F-943F-BCF968DAF2A4}" destId="{D16D2712-778C-4DF2-ABF8-134A3B5403A0}" srcOrd="0" destOrd="0" parTransId="{09F3C41E-C630-4528-87B7-AB5B39E76432}" sibTransId="{68FDE5F5-211F-4257-8E06-2333D32F8F77}"/>
    <dgm:cxn modelId="{01E2485C-C0AF-4182-8A22-515A783BEC5B}" type="presParOf" srcId="{2113DBB3-D4C7-4709-9A06-C9F9D8BA35AE}" destId="{1EAA16FE-4534-4D75-B581-F631DE1E7DC9}" srcOrd="0" destOrd="0" presId="urn:microsoft.com/office/officeart/2005/8/layout/hierarchy3"/>
    <dgm:cxn modelId="{55294489-BFFE-4FED-B5E9-50D461C8E16A}" type="presParOf" srcId="{1EAA16FE-4534-4D75-B581-F631DE1E7DC9}" destId="{6F7C4D01-FAFD-4849-BADD-655FC2724CE9}" srcOrd="0" destOrd="0" presId="urn:microsoft.com/office/officeart/2005/8/layout/hierarchy3"/>
    <dgm:cxn modelId="{4E09B312-4128-4F94-B84D-0925A397BF58}" type="presParOf" srcId="{6F7C4D01-FAFD-4849-BADD-655FC2724CE9}" destId="{ABC22FB3-EA73-4506-9FA5-6F9001859DB5}" srcOrd="0" destOrd="0" presId="urn:microsoft.com/office/officeart/2005/8/layout/hierarchy3"/>
    <dgm:cxn modelId="{10C623D1-76AE-4BC6-851D-2EBE628FD84A}" type="presParOf" srcId="{6F7C4D01-FAFD-4849-BADD-655FC2724CE9}" destId="{7EAC487F-D86C-4E0A-A570-C16044A233A0}" srcOrd="1" destOrd="0" presId="urn:microsoft.com/office/officeart/2005/8/layout/hierarchy3"/>
    <dgm:cxn modelId="{232F0CF8-E86D-4B45-B2D1-BCBB7A696B8D}" type="presParOf" srcId="{1EAA16FE-4534-4D75-B581-F631DE1E7DC9}" destId="{3663616A-DD0F-4123-8759-1E7BAFFC5DEC}" srcOrd="1" destOrd="0" presId="urn:microsoft.com/office/officeart/2005/8/layout/hierarchy3"/>
    <dgm:cxn modelId="{104E109E-4E90-421E-8262-DF1D876AB62D}" type="presParOf" srcId="{2113DBB3-D4C7-4709-9A06-C9F9D8BA35AE}" destId="{06704211-AC42-4FB9-860B-C4111C374C1B}" srcOrd="1" destOrd="0" presId="urn:microsoft.com/office/officeart/2005/8/layout/hierarchy3"/>
    <dgm:cxn modelId="{74083E3C-F573-42D4-8F7D-EA288E34B64B}" type="presParOf" srcId="{06704211-AC42-4FB9-860B-C4111C374C1B}" destId="{0EFA8ABC-FB8D-4BEE-A52D-3B67258710C0}" srcOrd="0" destOrd="0" presId="urn:microsoft.com/office/officeart/2005/8/layout/hierarchy3"/>
    <dgm:cxn modelId="{4BA9CD17-A549-48C3-8890-F7004A5DB240}" type="presParOf" srcId="{0EFA8ABC-FB8D-4BEE-A52D-3B67258710C0}" destId="{2C9DB4FB-E81D-4045-B39A-9B22FBFB52D9}" srcOrd="0" destOrd="0" presId="urn:microsoft.com/office/officeart/2005/8/layout/hierarchy3"/>
    <dgm:cxn modelId="{A5DB229E-8E20-47A7-8444-F2723308FF1E}" type="presParOf" srcId="{0EFA8ABC-FB8D-4BEE-A52D-3B67258710C0}" destId="{EBA4ECBE-2DD2-4E87-A21C-FD1B69BE57CB}" srcOrd="1" destOrd="0" presId="urn:microsoft.com/office/officeart/2005/8/layout/hierarchy3"/>
    <dgm:cxn modelId="{F99D623E-122B-48FC-BD14-186169279BF4}" type="presParOf" srcId="{06704211-AC42-4FB9-860B-C4111C374C1B}" destId="{F56052D1-F9C1-49DA-B086-D5D23411016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46E561E-DF4F-467F-943F-BCF968DAF2A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pt-BR"/>
        </a:p>
      </dgm:t>
    </dgm:pt>
    <dgm:pt modelId="{7C1BEA8E-79C3-4561-A75E-8086CF8CDB2E}">
      <dgm:prSet custT="1"/>
      <dgm:spPr/>
      <dgm:t>
        <a:bodyPr/>
        <a:lstStyle/>
        <a:p>
          <a:r>
            <a:rPr lang="pt-BR" sz="3200" b="1" dirty="0"/>
            <a:t>DEFENSORIA PÚBLICA GERAL</a:t>
          </a:r>
          <a:endParaRPr lang="pt-BR" sz="3200" dirty="0"/>
        </a:p>
      </dgm:t>
    </dgm:pt>
    <dgm:pt modelId="{0290074A-95F1-4DBA-B935-63D7F8B1F462}" type="parTrans" cxnId="{1226B618-6EE9-4896-9A82-D1FB255AD247}">
      <dgm:prSet/>
      <dgm:spPr/>
      <dgm:t>
        <a:bodyPr/>
        <a:lstStyle/>
        <a:p>
          <a:endParaRPr lang="pt-BR"/>
        </a:p>
      </dgm:t>
    </dgm:pt>
    <dgm:pt modelId="{C8E953C6-94BF-48E8-93E9-5E08240FFF06}" type="sibTrans" cxnId="{1226B618-6EE9-4896-9A82-D1FB255AD247}">
      <dgm:prSet/>
      <dgm:spPr/>
      <dgm:t>
        <a:bodyPr/>
        <a:lstStyle/>
        <a:p>
          <a:endParaRPr lang="pt-BR"/>
        </a:p>
      </dgm:t>
    </dgm:pt>
    <dgm:pt modelId="{2113DBB3-D4C7-4709-9A06-C9F9D8BA35AE}" type="pres">
      <dgm:prSet presAssocID="{246E561E-DF4F-467F-943F-BCF968DAF2A4}" presName="diagram" presStyleCnt="0">
        <dgm:presLayoutVars>
          <dgm:chPref val="1"/>
          <dgm:dir/>
          <dgm:animOne val="branch"/>
          <dgm:animLvl val="lvl"/>
          <dgm:resizeHandles/>
        </dgm:presLayoutVars>
      </dgm:prSet>
      <dgm:spPr/>
    </dgm:pt>
    <dgm:pt modelId="{A1FA13F5-F0B9-4B71-A87E-69C2F529E7B4}" type="pres">
      <dgm:prSet presAssocID="{7C1BEA8E-79C3-4561-A75E-8086CF8CDB2E}" presName="root" presStyleCnt="0"/>
      <dgm:spPr/>
    </dgm:pt>
    <dgm:pt modelId="{FE54FB2D-9857-440E-B433-0407CE5D90F3}" type="pres">
      <dgm:prSet presAssocID="{7C1BEA8E-79C3-4561-A75E-8086CF8CDB2E}" presName="rootComposite" presStyleCnt="0"/>
      <dgm:spPr/>
    </dgm:pt>
    <dgm:pt modelId="{D06AB7CD-3006-4E55-897A-AB7A2E8618EF}" type="pres">
      <dgm:prSet presAssocID="{7C1BEA8E-79C3-4561-A75E-8086CF8CDB2E}" presName="rootText" presStyleLbl="node1" presStyleIdx="0" presStyleCnt="1" custScaleX="318555" custLinFactNeighborY="1148"/>
      <dgm:spPr/>
    </dgm:pt>
    <dgm:pt modelId="{86183290-9C24-4DFE-9C27-20D4B4EEFB67}" type="pres">
      <dgm:prSet presAssocID="{7C1BEA8E-79C3-4561-A75E-8086CF8CDB2E}" presName="rootConnector" presStyleLbl="node1" presStyleIdx="0" presStyleCnt="1"/>
      <dgm:spPr/>
    </dgm:pt>
    <dgm:pt modelId="{F11A7F40-4C44-4151-B851-886355FB4B1F}" type="pres">
      <dgm:prSet presAssocID="{7C1BEA8E-79C3-4561-A75E-8086CF8CDB2E}" presName="childShape" presStyleCnt="0"/>
      <dgm:spPr/>
    </dgm:pt>
  </dgm:ptLst>
  <dgm:cxnLst>
    <dgm:cxn modelId="{A3B4D203-1882-46B6-B308-EE0FC8C979DA}" type="presOf" srcId="{246E561E-DF4F-467F-943F-BCF968DAF2A4}" destId="{2113DBB3-D4C7-4709-9A06-C9F9D8BA35AE}" srcOrd="0" destOrd="0" presId="urn:microsoft.com/office/officeart/2005/8/layout/hierarchy3"/>
    <dgm:cxn modelId="{1226B618-6EE9-4896-9A82-D1FB255AD247}" srcId="{246E561E-DF4F-467F-943F-BCF968DAF2A4}" destId="{7C1BEA8E-79C3-4561-A75E-8086CF8CDB2E}" srcOrd="0" destOrd="0" parTransId="{0290074A-95F1-4DBA-B935-63D7F8B1F462}" sibTransId="{C8E953C6-94BF-48E8-93E9-5E08240FFF06}"/>
    <dgm:cxn modelId="{2748448F-B2BF-4A40-9C37-03798EB88CE1}" type="presOf" srcId="{7C1BEA8E-79C3-4561-A75E-8086CF8CDB2E}" destId="{86183290-9C24-4DFE-9C27-20D4B4EEFB67}" srcOrd="1" destOrd="0" presId="urn:microsoft.com/office/officeart/2005/8/layout/hierarchy3"/>
    <dgm:cxn modelId="{CB362AF4-D611-454B-8FF5-9CD7CEEDFA3F}" type="presOf" srcId="{7C1BEA8E-79C3-4561-A75E-8086CF8CDB2E}" destId="{D06AB7CD-3006-4E55-897A-AB7A2E8618EF}" srcOrd="0" destOrd="0" presId="urn:microsoft.com/office/officeart/2005/8/layout/hierarchy3"/>
    <dgm:cxn modelId="{7F72A119-BEA2-4223-9230-23A2F4729C72}" type="presParOf" srcId="{2113DBB3-D4C7-4709-9A06-C9F9D8BA35AE}" destId="{A1FA13F5-F0B9-4B71-A87E-69C2F529E7B4}" srcOrd="0" destOrd="0" presId="urn:microsoft.com/office/officeart/2005/8/layout/hierarchy3"/>
    <dgm:cxn modelId="{29526763-55ED-4407-991F-E7F8C24941BE}" type="presParOf" srcId="{A1FA13F5-F0B9-4B71-A87E-69C2F529E7B4}" destId="{FE54FB2D-9857-440E-B433-0407CE5D90F3}" srcOrd="0" destOrd="0" presId="urn:microsoft.com/office/officeart/2005/8/layout/hierarchy3"/>
    <dgm:cxn modelId="{F86B0B61-FDAD-462E-9EA1-C91E13A16D52}" type="presParOf" srcId="{FE54FB2D-9857-440E-B433-0407CE5D90F3}" destId="{D06AB7CD-3006-4E55-897A-AB7A2E8618EF}" srcOrd="0" destOrd="0" presId="urn:microsoft.com/office/officeart/2005/8/layout/hierarchy3"/>
    <dgm:cxn modelId="{05C69368-D6CD-4884-B34A-84C26DE98CA3}" type="presParOf" srcId="{FE54FB2D-9857-440E-B433-0407CE5D90F3}" destId="{86183290-9C24-4DFE-9C27-20D4B4EEFB67}" srcOrd="1" destOrd="0" presId="urn:microsoft.com/office/officeart/2005/8/layout/hierarchy3"/>
    <dgm:cxn modelId="{4481154F-7690-43A9-B814-931DA23642D7}" type="presParOf" srcId="{A1FA13F5-F0B9-4B71-A87E-69C2F529E7B4}" destId="{F11A7F40-4C44-4151-B851-886355FB4B1F}" srcOrd="1" destOrd="0" presId="urn:microsoft.com/office/officeart/2005/8/layout/hierarchy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46E561E-DF4F-467F-943F-BCF968DAF2A4}" type="doc">
      <dgm:prSet loTypeId="urn:microsoft.com/office/officeart/2005/8/layout/hierarchy3" loCatId="hierarchy" qsTypeId="urn:microsoft.com/office/officeart/2005/8/quickstyle/simple4" qsCatId="simple" csTypeId="urn:microsoft.com/office/officeart/2005/8/colors/accent1_2" csCatId="accent1" phldr="1"/>
      <dgm:spPr/>
      <dgm:t>
        <a:bodyPr/>
        <a:lstStyle/>
        <a:p>
          <a:endParaRPr lang="pt-BR"/>
        </a:p>
      </dgm:t>
    </dgm:pt>
    <dgm:pt modelId="{6C3C2D69-85D4-48F5-9F53-A88B79311699}">
      <dgm:prSet custT="1"/>
      <dgm:spPr/>
      <dgm:t>
        <a:bodyPr/>
        <a:lstStyle/>
        <a:p>
          <a:r>
            <a:rPr lang="pt-BR" sz="2800" b="1" dirty="0" err="1"/>
            <a:t>Subcoordenadoria</a:t>
          </a:r>
          <a:r>
            <a:rPr lang="pt-BR" sz="2800" b="1" dirty="0"/>
            <a:t> de Questões Repetitivas</a:t>
          </a:r>
          <a:endParaRPr lang="pt-BR" sz="2800" dirty="0"/>
        </a:p>
      </dgm:t>
    </dgm:pt>
    <dgm:pt modelId="{04A185E2-BC98-4110-9356-4CAEE737777E}" type="parTrans" cxnId="{C49A5FD2-019F-4249-A56E-36A4B1D38FC0}">
      <dgm:prSet/>
      <dgm:spPr/>
      <dgm:t>
        <a:bodyPr/>
        <a:lstStyle/>
        <a:p>
          <a:endParaRPr lang="pt-BR"/>
        </a:p>
      </dgm:t>
    </dgm:pt>
    <dgm:pt modelId="{171A4EB3-26DC-4993-B144-4972D0150F26}" type="sibTrans" cxnId="{C49A5FD2-019F-4249-A56E-36A4B1D38FC0}">
      <dgm:prSet/>
      <dgm:spPr/>
      <dgm:t>
        <a:bodyPr/>
        <a:lstStyle/>
        <a:p>
          <a:endParaRPr lang="pt-BR"/>
        </a:p>
      </dgm:t>
    </dgm:pt>
    <dgm:pt modelId="{2113DBB3-D4C7-4709-9A06-C9F9D8BA35AE}" type="pres">
      <dgm:prSet presAssocID="{246E561E-DF4F-467F-943F-BCF968DAF2A4}" presName="diagram" presStyleCnt="0">
        <dgm:presLayoutVars>
          <dgm:chPref val="1"/>
          <dgm:dir/>
          <dgm:animOne val="branch"/>
          <dgm:animLvl val="lvl"/>
          <dgm:resizeHandles/>
        </dgm:presLayoutVars>
      </dgm:prSet>
      <dgm:spPr/>
    </dgm:pt>
    <dgm:pt modelId="{9753B0B5-3927-479C-B8AA-5FB954E87FDA}" type="pres">
      <dgm:prSet presAssocID="{6C3C2D69-85D4-48F5-9F53-A88B79311699}" presName="root" presStyleCnt="0"/>
      <dgm:spPr/>
    </dgm:pt>
    <dgm:pt modelId="{90BB7B98-E7B7-4FEA-8B64-7819B7836EEF}" type="pres">
      <dgm:prSet presAssocID="{6C3C2D69-85D4-48F5-9F53-A88B79311699}" presName="rootComposite" presStyleCnt="0"/>
      <dgm:spPr/>
    </dgm:pt>
    <dgm:pt modelId="{62D65EAE-1389-48B0-B8FC-4EB5A4FDCA48}" type="pres">
      <dgm:prSet presAssocID="{6C3C2D69-85D4-48F5-9F53-A88B79311699}" presName="rootText" presStyleLbl="node1" presStyleIdx="0" presStyleCnt="1" custScaleX="472253"/>
      <dgm:spPr/>
    </dgm:pt>
    <dgm:pt modelId="{EB0E7FD6-0F31-4C0D-9392-BD3D963AFAC0}" type="pres">
      <dgm:prSet presAssocID="{6C3C2D69-85D4-48F5-9F53-A88B79311699}" presName="rootConnector" presStyleLbl="node1" presStyleIdx="0" presStyleCnt="1"/>
      <dgm:spPr/>
    </dgm:pt>
    <dgm:pt modelId="{3775B002-8BEB-4765-B939-FE962AF97B16}" type="pres">
      <dgm:prSet presAssocID="{6C3C2D69-85D4-48F5-9F53-A88B79311699}" presName="childShape" presStyleCnt="0"/>
      <dgm:spPr/>
    </dgm:pt>
  </dgm:ptLst>
  <dgm:cxnLst>
    <dgm:cxn modelId="{A3B4D203-1882-46B6-B308-EE0FC8C979DA}" type="presOf" srcId="{246E561E-DF4F-467F-943F-BCF968DAF2A4}" destId="{2113DBB3-D4C7-4709-9A06-C9F9D8BA35AE}" srcOrd="0" destOrd="0" presId="urn:microsoft.com/office/officeart/2005/8/layout/hierarchy3"/>
    <dgm:cxn modelId="{E2C65545-9413-4490-BD01-4B7DA4A6C11D}" type="presOf" srcId="{6C3C2D69-85D4-48F5-9F53-A88B79311699}" destId="{EB0E7FD6-0F31-4C0D-9392-BD3D963AFAC0}" srcOrd="1" destOrd="0" presId="urn:microsoft.com/office/officeart/2005/8/layout/hierarchy3"/>
    <dgm:cxn modelId="{0E6C9383-A536-4BAE-B4D4-04A31C3E33E9}" type="presOf" srcId="{6C3C2D69-85D4-48F5-9F53-A88B79311699}" destId="{62D65EAE-1389-48B0-B8FC-4EB5A4FDCA48}" srcOrd="0" destOrd="0" presId="urn:microsoft.com/office/officeart/2005/8/layout/hierarchy3"/>
    <dgm:cxn modelId="{C49A5FD2-019F-4249-A56E-36A4B1D38FC0}" srcId="{246E561E-DF4F-467F-943F-BCF968DAF2A4}" destId="{6C3C2D69-85D4-48F5-9F53-A88B79311699}" srcOrd="0" destOrd="0" parTransId="{04A185E2-BC98-4110-9356-4CAEE737777E}" sibTransId="{171A4EB3-26DC-4993-B144-4972D0150F26}"/>
    <dgm:cxn modelId="{907741B5-E250-4D66-AB11-2B4AD1AF5627}" type="presParOf" srcId="{2113DBB3-D4C7-4709-9A06-C9F9D8BA35AE}" destId="{9753B0B5-3927-479C-B8AA-5FB954E87FDA}" srcOrd="0" destOrd="0" presId="urn:microsoft.com/office/officeart/2005/8/layout/hierarchy3"/>
    <dgm:cxn modelId="{566CCF21-FA7C-4E46-A9A4-82F48733FB86}" type="presParOf" srcId="{9753B0B5-3927-479C-B8AA-5FB954E87FDA}" destId="{90BB7B98-E7B7-4FEA-8B64-7819B7836EEF}" srcOrd="0" destOrd="0" presId="urn:microsoft.com/office/officeart/2005/8/layout/hierarchy3"/>
    <dgm:cxn modelId="{DF0E0C94-9A2D-4C4A-A64F-4D236C44EE2C}" type="presParOf" srcId="{90BB7B98-E7B7-4FEA-8B64-7819B7836EEF}" destId="{62D65EAE-1389-48B0-B8FC-4EB5A4FDCA48}" srcOrd="0" destOrd="0" presId="urn:microsoft.com/office/officeart/2005/8/layout/hierarchy3"/>
    <dgm:cxn modelId="{27BE1E99-CC68-4763-AF5A-4A5A6E481574}" type="presParOf" srcId="{90BB7B98-E7B7-4FEA-8B64-7819B7836EEF}" destId="{EB0E7FD6-0F31-4C0D-9392-BD3D963AFAC0}" srcOrd="1" destOrd="0" presId="urn:microsoft.com/office/officeart/2005/8/layout/hierarchy3"/>
    <dgm:cxn modelId="{4F5CE8CA-5B96-4233-85D2-779E7663D9A7}" type="presParOf" srcId="{9753B0B5-3927-479C-B8AA-5FB954E87FDA}" destId="{3775B002-8BEB-4765-B939-FE962AF97B16}" srcOrd="1" destOrd="0" presId="urn:microsoft.com/office/officeart/2005/8/layout/hierarchy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46E561E-DF4F-467F-943F-BCF968DAF2A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7C1BEA8E-79C3-4561-A75E-8086CF8CDB2E}">
      <dgm:prSet custT="1"/>
      <dgm:spPr/>
      <dgm:t>
        <a:bodyPr/>
        <a:lstStyle/>
        <a:p>
          <a:r>
            <a:rPr lang="pt-BR" sz="2800" b="1" dirty="0" err="1"/>
            <a:t>Subcoordenadoria</a:t>
          </a:r>
          <a:r>
            <a:rPr lang="pt-BR" sz="2800" b="1" dirty="0"/>
            <a:t> de Questões Repetitivas</a:t>
          </a:r>
          <a:endParaRPr lang="pt-BR" sz="2800" dirty="0"/>
        </a:p>
      </dgm:t>
    </dgm:pt>
    <dgm:pt modelId="{0290074A-95F1-4DBA-B935-63D7F8B1F462}" type="parTrans" cxnId="{1226B618-6EE9-4896-9A82-D1FB255AD247}">
      <dgm:prSet/>
      <dgm:spPr/>
      <dgm:t>
        <a:bodyPr/>
        <a:lstStyle/>
        <a:p>
          <a:endParaRPr lang="pt-BR"/>
        </a:p>
      </dgm:t>
    </dgm:pt>
    <dgm:pt modelId="{C8E953C6-94BF-48E8-93E9-5E08240FFF06}" type="sibTrans" cxnId="{1226B618-6EE9-4896-9A82-D1FB255AD247}">
      <dgm:prSet/>
      <dgm:spPr/>
      <dgm:t>
        <a:bodyPr/>
        <a:lstStyle/>
        <a:p>
          <a:endParaRPr lang="pt-BR"/>
        </a:p>
      </dgm:t>
    </dgm:pt>
    <dgm:pt modelId="{6C3C2D69-85D4-48F5-9F53-A88B79311699}">
      <dgm:prSet custT="1"/>
      <dgm:spPr/>
      <dgm:t>
        <a:bodyPr/>
        <a:lstStyle/>
        <a:p>
          <a:r>
            <a:rPr lang="pt-BR" sz="2800" b="1" dirty="0"/>
            <a:t>Procedimentos Instrutórios</a:t>
          </a:r>
          <a:endParaRPr lang="pt-BR" sz="2800" dirty="0"/>
        </a:p>
      </dgm:t>
    </dgm:pt>
    <dgm:pt modelId="{04A185E2-BC98-4110-9356-4CAEE737777E}" type="parTrans" cxnId="{C49A5FD2-019F-4249-A56E-36A4B1D38FC0}">
      <dgm:prSet/>
      <dgm:spPr/>
      <dgm:t>
        <a:bodyPr/>
        <a:lstStyle/>
        <a:p>
          <a:endParaRPr lang="pt-BR"/>
        </a:p>
      </dgm:t>
    </dgm:pt>
    <dgm:pt modelId="{171A4EB3-26DC-4993-B144-4972D0150F26}" type="sibTrans" cxnId="{C49A5FD2-019F-4249-A56E-36A4B1D38FC0}">
      <dgm:prSet/>
      <dgm:spPr/>
      <dgm:t>
        <a:bodyPr/>
        <a:lstStyle/>
        <a:p>
          <a:endParaRPr lang="pt-BR"/>
        </a:p>
      </dgm:t>
    </dgm:pt>
    <dgm:pt modelId="{D16D2712-778C-4DF2-ABF8-134A3B5403A0}">
      <dgm:prSet custT="1"/>
      <dgm:spPr/>
      <dgm:t>
        <a:bodyPr/>
        <a:lstStyle/>
        <a:p>
          <a:r>
            <a:rPr lang="pt-BR" sz="2800" b="1" dirty="0"/>
            <a:t>Instauração de Incidentes</a:t>
          </a:r>
          <a:endParaRPr lang="pt-BR" sz="2800" dirty="0"/>
        </a:p>
      </dgm:t>
    </dgm:pt>
    <dgm:pt modelId="{09F3C41E-C630-4528-87B7-AB5B39E76432}" type="parTrans" cxnId="{05FF2EF9-98A8-4506-A063-0DEA63043116}">
      <dgm:prSet/>
      <dgm:spPr/>
      <dgm:t>
        <a:bodyPr/>
        <a:lstStyle/>
        <a:p>
          <a:endParaRPr lang="pt-BR"/>
        </a:p>
      </dgm:t>
    </dgm:pt>
    <dgm:pt modelId="{68FDE5F5-211F-4257-8E06-2333D32F8F77}" type="sibTrans" cxnId="{05FF2EF9-98A8-4506-A063-0DEA63043116}">
      <dgm:prSet/>
      <dgm:spPr/>
      <dgm:t>
        <a:bodyPr/>
        <a:lstStyle/>
        <a:p>
          <a:endParaRPr lang="pt-BR"/>
        </a:p>
      </dgm:t>
    </dgm:pt>
    <dgm:pt modelId="{3A5CCC8B-703D-4E52-8775-4FDDD9502204}" type="pres">
      <dgm:prSet presAssocID="{246E561E-DF4F-467F-943F-BCF968DAF2A4}" presName="hierChild1" presStyleCnt="0">
        <dgm:presLayoutVars>
          <dgm:orgChart val="1"/>
          <dgm:chPref val="1"/>
          <dgm:dir/>
          <dgm:animOne val="branch"/>
          <dgm:animLvl val="lvl"/>
          <dgm:resizeHandles/>
        </dgm:presLayoutVars>
      </dgm:prSet>
      <dgm:spPr/>
    </dgm:pt>
    <dgm:pt modelId="{8ED67285-2163-430F-8329-91B9801BD773}" type="pres">
      <dgm:prSet presAssocID="{7C1BEA8E-79C3-4561-A75E-8086CF8CDB2E}" presName="hierRoot1" presStyleCnt="0">
        <dgm:presLayoutVars>
          <dgm:hierBranch val="init"/>
        </dgm:presLayoutVars>
      </dgm:prSet>
      <dgm:spPr/>
    </dgm:pt>
    <dgm:pt modelId="{C2C98BB3-36C9-4AF2-8708-71DED79B4B3D}" type="pres">
      <dgm:prSet presAssocID="{7C1BEA8E-79C3-4561-A75E-8086CF8CDB2E}" presName="rootComposite1" presStyleCnt="0"/>
      <dgm:spPr/>
    </dgm:pt>
    <dgm:pt modelId="{6F05F231-AC3E-4795-95A8-C3F69401D0E2}" type="pres">
      <dgm:prSet presAssocID="{7C1BEA8E-79C3-4561-A75E-8086CF8CDB2E}" presName="rootText1" presStyleLbl="node0" presStyleIdx="0" presStyleCnt="1" custScaleX="481391">
        <dgm:presLayoutVars>
          <dgm:chPref val="3"/>
        </dgm:presLayoutVars>
      </dgm:prSet>
      <dgm:spPr/>
    </dgm:pt>
    <dgm:pt modelId="{6903F909-E0C0-47F4-98F6-FCCA2376B211}" type="pres">
      <dgm:prSet presAssocID="{7C1BEA8E-79C3-4561-A75E-8086CF8CDB2E}" presName="rootConnector1" presStyleLbl="node1" presStyleIdx="0" presStyleCnt="0"/>
      <dgm:spPr/>
    </dgm:pt>
    <dgm:pt modelId="{551EBCCB-3023-4114-B06A-8DC39797BA3E}" type="pres">
      <dgm:prSet presAssocID="{7C1BEA8E-79C3-4561-A75E-8086CF8CDB2E}" presName="hierChild2" presStyleCnt="0"/>
      <dgm:spPr/>
    </dgm:pt>
    <dgm:pt modelId="{EDCEAC42-91B4-42FD-B37B-D2354B895D27}" type="pres">
      <dgm:prSet presAssocID="{04A185E2-BC98-4110-9356-4CAEE737777E}" presName="Name37" presStyleLbl="parChTrans1D2" presStyleIdx="0" presStyleCnt="2"/>
      <dgm:spPr/>
    </dgm:pt>
    <dgm:pt modelId="{F9C2FCAA-4BD2-4A5D-A1C5-D97C5937C125}" type="pres">
      <dgm:prSet presAssocID="{6C3C2D69-85D4-48F5-9F53-A88B79311699}" presName="hierRoot2" presStyleCnt="0">
        <dgm:presLayoutVars>
          <dgm:hierBranch val="init"/>
        </dgm:presLayoutVars>
      </dgm:prSet>
      <dgm:spPr/>
    </dgm:pt>
    <dgm:pt modelId="{4D31CCB8-EC26-456F-B61D-7AE7CCA36073}" type="pres">
      <dgm:prSet presAssocID="{6C3C2D69-85D4-48F5-9F53-A88B79311699}" presName="rootComposite" presStyleCnt="0"/>
      <dgm:spPr/>
    </dgm:pt>
    <dgm:pt modelId="{6362BF60-564B-4F0D-A2EC-6D298908324C}" type="pres">
      <dgm:prSet presAssocID="{6C3C2D69-85D4-48F5-9F53-A88B79311699}" presName="rootText" presStyleLbl="node2" presStyleIdx="0" presStyleCnt="2" custScaleX="230226">
        <dgm:presLayoutVars>
          <dgm:chPref val="3"/>
        </dgm:presLayoutVars>
      </dgm:prSet>
      <dgm:spPr/>
    </dgm:pt>
    <dgm:pt modelId="{8BD59562-B281-400A-B3D6-DF59D654CCE1}" type="pres">
      <dgm:prSet presAssocID="{6C3C2D69-85D4-48F5-9F53-A88B79311699}" presName="rootConnector" presStyleLbl="node2" presStyleIdx="0" presStyleCnt="2"/>
      <dgm:spPr/>
    </dgm:pt>
    <dgm:pt modelId="{15F494C3-4665-49B2-AE94-3E18DC26FCB3}" type="pres">
      <dgm:prSet presAssocID="{6C3C2D69-85D4-48F5-9F53-A88B79311699}" presName="hierChild4" presStyleCnt="0"/>
      <dgm:spPr/>
    </dgm:pt>
    <dgm:pt modelId="{2A01490D-2902-481D-8A69-32788407F6E7}" type="pres">
      <dgm:prSet presAssocID="{6C3C2D69-85D4-48F5-9F53-A88B79311699}" presName="hierChild5" presStyleCnt="0"/>
      <dgm:spPr/>
    </dgm:pt>
    <dgm:pt modelId="{A998F395-293B-45C4-968D-039FFA079514}" type="pres">
      <dgm:prSet presAssocID="{09F3C41E-C630-4528-87B7-AB5B39E76432}" presName="Name37" presStyleLbl="parChTrans1D2" presStyleIdx="1" presStyleCnt="2"/>
      <dgm:spPr/>
    </dgm:pt>
    <dgm:pt modelId="{B5E16BF1-DCDC-4461-8C62-9D4AE7C98956}" type="pres">
      <dgm:prSet presAssocID="{D16D2712-778C-4DF2-ABF8-134A3B5403A0}" presName="hierRoot2" presStyleCnt="0">
        <dgm:presLayoutVars>
          <dgm:hierBranch val="init"/>
        </dgm:presLayoutVars>
      </dgm:prSet>
      <dgm:spPr/>
    </dgm:pt>
    <dgm:pt modelId="{9930B21E-0A9E-416E-9E1C-3C44086D14D8}" type="pres">
      <dgm:prSet presAssocID="{D16D2712-778C-4DF2-ABF8-134A3B5403A0}" presName="rootComposite" presStyleCnt="0"/>
      <dgm:spPr/>
    </dgm:pt>
    <dgm:pt modelId="{F4063475-F55F-4D1F-BE61-595E72533F82}" type="pres">
      <dgm:prSet presAssocID="{D16D2712-778C-4DF2-ABF8-134A3B5403A0}" presName="rootText" presStyleLbl="node2" presStyleIdx="1" presStyleCnt="2" custScaleX="198407">
        <dgm:presLayoutVars>
          <dgm:chPref val="3"/>
        </dgm:presLayoutVars>
      </dgm:prSet>
      <dgm:spPr/>
    </dgm:pt>
    <dgm:pt modelId="{17AD461E-A4CF-4654-82A8-9FB26283168B}" type="pres">
      <dgm:prSet presAssocID="{D16D2712-778C-4DF2-ABF8-134A3B5403A0}" presName="rootConnector" presStyleLbl="node2" presStyleIdx="1" presStyleCnt="2"/>
      <dgm:spPr/>
    </dgm:pt>
    <dgm:pt modelId="{682A0144-2769-4D22-9F1D-E8132B732BF5}" type="pres">
      <dgm:prSet presAssocID="{D16D2712-778C-4DF2-ABF8-134A3B5403A0}" presName="hierChild4" presStyleCnt="0"/>
      <dgm:spPr/>
    </dgm:pt>
    <dgm:pt modelId="{537F542A-A7E4-4053-A715-13E00E3458E2}" type="pres">
      <dgm:prSet presAssocID="{D16D2712-778C-4DF2-ABF8-134A3B5403A0}" presName="hierChild5" presStyleCnt="0"/>
      <dgm:spPr/>
    </dgm:pt>
    <dgm:pt modelId="{A09C97E5-173D-4A8A-A7D4-E7B0AE8E75BE}" type="pres">
      <dgm:prSet presAssocID="{7C1BEA8E-79C3-4561-A75E-8086CF8CDB2E}" presName="hierChild3" presStyleCnt="0"/>
      <dgm:spPr/>
    </dgm:pt>
  </dgm:ptLst>
  <dgm:cxnLst>
    <dgm:cxn modelId="{BE6E3801-9F64-4271-8F6F-3067D48B8782}" type="presOf" srcId="{7C1BEA8E-79C3-4561-A75E-8086CF8CDB2E}" destId="{6F05F231-AC3E-4795-95A8-C3F69401D0E2}" srcOrd="0" destOrd="0" presId="urn:microsoft.com/office/officeart/2005/8/layout/orgChart1"/>
    <dgm:cxn modelId="{1D5B610B-613B-4760-B91B-7E2F3B19FDFD}" type="presOf" srcId="{246E561E-DF4F-467F-943F-BCF968DAF2A4}" destId="{3A5CCC8B-703D-4E52-8775-4FDDD9502204}" srcOrd="0" destOrd="0" presId="urn:microsoft.com/office/officeart/2005/8/layout/orgChart1"/>
    <dgm:cxn modelId="{5E45C010-02A4-42A8-8360-161AAEC29D92}" type="presOf" srcId="{D16D2712-778C-4DF2-ABF8-134A3B5403A0}" destId="{17AD461E-A4CF-4654-82A8-9FB26283168B}" srcOrd="1" destOrd="0" presId="urn:microsoft.com/office/officeart/2005/8/layout/orgChart1"/>
    <dgm:cxn modelId="{1226B618-6EE9-4896-9A82-D1FB255AD247}" srcId="{246E561E-DF4F-467F-943F-BCF968DAF2A4}" destId="{7C1BEA8E-79C3-4561-A75E-8086CF8CDB2E}" srcOrd="0" destOrd="0" parTransId="{0290074A-95F1-4DBA-B935-63D7F8B1F462}" sibTransId="{C8E953C6-94BF-48E8-93E9-5E08240FFF06}"/>
    <dgm:cxn modelId="{FF7E2E1C-1EA2-44A8-9B14-3336A14D2593}" type="presOf" srcId="{09F3C41E-C630-4528-87B7-AB5B39E76432}" destId="{A998F395-293B-45C4-968D-039FFA079514}" srcOrd="0" destOrd="0" presId="urn:microsoft.com/office/officeart/2005/8/layout/orgChart1"/>
    <dgm:cxn modelId="{19FFAC6A-6175-41D5-843B-AA88DB5D6DE8}" type="presOf" srcId="{D16D2712-778C-4DF2-ABF8-134A3B5403A0}" destId="{F4063475-F55F-4D1F-BE61-595E72533F82}" srcOrd="0" destOrd="0" presId="urn:microsoft.com/office/officeart/2005/8/layout/orgChart1"/>
    <dgm:cxn modelId="{915BCB51-006E-4C05-BF43-20203BE81D2E}" type="presOf" srcId="{6C3C2D69-85D4-48F5-9F53-A88B79311699}" destId="{6362BF60-564B-4F0D-A2EC-6D298908324C}" srcOrd="0" destOrd="0" presId="urn:microsoft.com/office/officeart/2005/8/layout/orgChart1"/>
    <dgm:cxn modelId="{9870E58C-2C04-4C18-8640-F33425C51B98}" type="presOf" srcId="{6C3C2D69-85D4-48F5-9F53-A88B79311699}" destId="{8BD59562-B281-400A-B3D6-DF59D654CCE1}" srcOrd="1" destOrd="0" presId="urn:microsoft.com/office/officeart/2005/8/layout/orgChart1"/>
    <dgm:cxn modelId="{A021EE96-87C9-4ECB-948B-5EA3F851E47B}" type="presOf" srcId="{7C1BEA8E-79C3-4561-A75E-8086CF8CDB2E}" destId="{6903F909-E0C0-47F4-98F6-FCCA2376B211}" srcOrd="1" destOrd="0" presId="urn:microsoft.com/office/officeart/2005/8/layout/orgChart1"/>
    <dgm:cxn modelId="{C49A5FD2-019F-4249-A56E-36A4B1D38FC0}" srcId="{7C1BEA8E-79C3-4561-A75E-8086CF8CDB2E}" destId="{6C3C2D69-85D4-48F5-9F53-A88B79311699}" srcOrd="0" destOrd="0" parTransId="{04A185E2-BC98-4110-9356-4CAEE737777E}" sibTransId="{171A4EB3-26DC-4993-B144-4972D0150F26}"/>
    <dgm:cxn modelId="{53055DDB-EEC6-4B29-AEDA-3FECCA53BBC5}" type="presOf" srcId="{04A185E2-BC98-4110-9356-4CAEE737777E}" destId="{EDCEAC42-91B4-42FD-B37B-D2354B895D27}" srcOrd="0" destOrd="0" presId="urn:microsoft.com/office/officeart/2005/8/layout/orgChart1"/>
    <dgm:cxn modelId="{05FF2EF9-98A8-4506-A063-0DEA63043116}" srcId="{7C1BEA8E-79C3-4561-A75E-8086CF8CDB2E}" destId="{D16D2712-778C-4DF2-ABF8-134A3B5403A0}" srcOrd="1" destOrd="0" parTransId="{09F3C41E-C630-4528-87B7-AB5B39E76432}" sibTransId="{68FDE5F5-211F-4257-8E06-2333D32F8F77}"/>
    <dgm:cxn modelId="{F4CF289F-789E-49CE-80C4-AA1898E2CDC8}" type="presParOf" srcId="{3A5CCC8B-703D-4E52-8775-4FDDD9502204}" destId="{8ED67285-2163-430F-8329-91B9801BD773}" srcOrd="0" destOrd="0" presId="urn:microsoft.com/office/officeart/2005/8/layout/orgChart1"/>
    <dgm:cxn modelId="{B1F4322F-6DF4-4369-BD53-153EF6980449}" type="presParOf" srcId="{8ED67285-2163-430F-8329-91B9801BD773}" destId="{C2C98BB3-36C9-4AF2-8708-71DED79B4B3D}" srcOrd="0" destOrd="0" presId="urn:microsoft.com/office/officeart/2005/8/layout/orgChart1"/>
    <dgm:cxn modelId="{1651EF15-72C7-403F-A386-B37DEBE4BFD1}" type="presParOf" srcId="{C2C98BB3-36C9-4AF2-8708-71DED79B4B3D}" destId="{6F05F231-AC3E-4795-95A8-C3F69401D0E2}" srcOrd="0" destOrd="0" presId="urn:microsoft.com/office/officeart/2005/8/layout/orgChart1"/>
    <dgm:cxn modelId="{7419C70E-41CB-497B-920F-88890F02F054}" type="presParOf" srcId="{C2C98BB3-36C9-4AF2-8708-71DED79B4B3D}" destId="{6903F909-E0C0-47F4-98F6-FCCA2376B211}" srcOrd="1" destOrd="0" presId="urn:microsoft.com/office/officeart/2005/8/layout/orgChart1"/>
    <dgm:cxn modelId="{9008AEED-ED48-4993-A97F-36526B3ABB51}" type="presParOf" srcId="{8ED67285-2163-430F-8329-91B9801BD773}" destId="{551EBCCB-3023-4114-B06A-8DC39797BA3E}" srcOrd="1" destOrd="0" presId="urn:microsoft.com/office/officeart/2005/8/layout/orgChart1"/>
    <dgm:cxn modelId="{49D3D025-C9AE-4885-9E64-EC7303F3EE4F}" type="presParOf" srcId="{551EBCCB-3023-4114-B06A-8DC39797BA3E}" destId="{EDCEAC42-91B4-42FD-B37B-D2354B895D27}" srcOrd="0" destOrd="0" presId="urn:microsoft.com/office/officeart/2005/8/layout/orgChart1"/>
    <dgm:cxn modelId="{760BB26B-A77B-4D32-AAAC-6BE696C17023}" type="presParOf" srcId="{551EBCCB-3023-4114-B06A-8DC39797BA3E}" destId="{F9C2FCAA-4BD2-4A5D-A1C5-D97C5937C125}" srcOrd="1" destOrd="0" presId="urn:microsoft.com/office/officeart/2005/8/layout/orgChart1"/>
    <dgm:cxn modelId="{E021024E-E851-42C5-8EF4-45576671FAD2}" type="presParOf" srcId="{F9C2FCAA-4BD2-4A5D-A1C5-D97C5937C125}" destId="{4D31CCB8-EC26-456F-B61D-7AE7CCA36073}" srcOrd="0" destOrd="0" presId="urn:microsoft.com/office/officeart/2005/8/layout/orgChart1"/>
    <dgm:cxn modelId="{8F26067B-56B8-408F-BC32-72D8C09CED13}" type="presParOf" srcId="{4D31CCB8-EC26-456F-B61D-7AE7CCA36073}" destId="{6362BF60-564B-4F0D-A2EC-6D298908324C}" srcOrd="0" destOrd="0" presId="urn:microsoft.com/office/officeart/2005/8/layout/orgChart1"/>
    <dgm:cxn modelId="{30120D11-660D-4BA0-A726-EC35EB771056}" type="presParOf" srcId="{4D31CCB8-EC26-456F-B61D-7AE7CCA36073}" destId="{8BD59562-B281-400A-B3D6-DF59D654CCE1}" srcOrd="1" destOrd="0" presId="urn:microsoft.com/office/officeart/2005/8/layout/orgChart1"/>
    <dgm:cxn modelId="{0309148B-C37D-45BB-995E-C9716458CAE8}" type="presParOf" srcId="{F9C2FCAA-4BD2-4A5D-A1C5-D97C5937C125}" destId="{15F494C3-4665-49B2-AE94-3E18DC26FCB3}" srcOrd="1" destOrd="0" presId="urn:microsoft.com/office/officeart/2005/8/layout/orgChart1"/>
    <dgm:cxn modelId="{F162F57A-5F85-4745-A477-1A246E47D676}" type="presParOf" srcId="{F9C2FCAA-4BD2-4A5D-A1C5-D97C5937C125}" destId="{2A01490D-2902-481D-8A69-32788407F6E7}" srcOrd="2" destOrd="0" presId="urn:microsoft.com/office/officeart/2005/8/layout/orgChart1"/>
    <dgm:cxn modelId="{61C63C07-BFDF-4C10-972D-FF341B5FBEB0}" type="presParOf" srcId="{551EBCCB-3023-4114-B06A-8DC39797BA3E}" destId="{A998F395-293B-45C4-968D-039FFA079514}" srcOrd="2" destOrd="0" presId="urn:microsoft.com/office/officeart/2005/8/layout/orgChart1"/>
    <dgm:cxn modelId="{94FCFC0D-63D4-4A15-9EA7-AFB0D65551B0}" type="presParOf" srcId="{551EBCCB-3023-4114-B06A-8DC39797BA3E}" destId="{B5E16BF1-DCDC-4461-8C62-9D4AE7C98956}" srcOrd="3" destOrd="0" presId="urn:microsoft.com/office/officeart/2005/8/layout/orgChart1"/>
    <dgm:cxn modelId="{1BF04CE7-FA79-4215-805E-1DF45828F27E}" type="presParOf" srcId="{B5E16BF1-DCDC-4461-8C62-9D4AE7C98956}" destId="{9930B21E-0A9E-416E-9E1C-3C44086D14D8}" srcOrd="0" destOrd="0" presId="urn:microsoft.com/office/officeart/2005/8/layout/orgChart1"/>
    <dgm:cxn modelId="{B096769F-9277-410F-BB9F-4ABEB59A7227}" type="presParOf" srcId="{9930B21E-0A9E-416E-9E1C-3C44086D14D8}" destId="{F4063475-F55F-4D1F-BE61-595E72533F82}" srcOrd="0" destOrd="0" presId="urn:microsoft.com/office/officeart/2005/8/layout/orgChart1"/>
    <dgm:cxn modelId="{3844529C-5758-41D1-A89E-BF331EE64A35}" type="presParOf" srcId="{9930B21E-0A9E-416E-9E1C-3C44086D14D8}" destId="{17AD461E-A4CF-4654-82A8-9FB26283168B}" srcOrd="1" destOrd="0" presId="urn:microsoft.com/office/officeart/2005/8/layout/orgChart1"/>
    <dgm:cxn modelId="{69182868-5BF8-48B5-A0C2-5CC8A4CA7674}" type="presParOf" srcId="{B5E16BF1-DCDC-4461-8C62-9D4AE7C98956}" destId="{682A0144-2769-4D22-9F1D-E8132B732BF5}" srcOrd="1" destOrd="0" presId="urn:microsoft.com/office/officeart/2005/8/layout/orgChart1"/>
    <dgm:cxn modelId="{F2AA7801-9B68-4F43-B2FE-66CE65C4E29F}" type="presParOf" srcId="{B5E16BF1-DCDC-4461-8C62-9D4AE7C98956}" destId="{537F542A-A7E4-4053-A715-13E00E3458E2}" srcOrd="2" destOrd="0" presId="urn:microsoft.com/office/officeart/2005/8/layout/orgChart1"/>
    <dgm:cxn modelId="{A1E7639C-4E85-475B-85BE-C9CAE5E7348F}" type="presParOf" srcId="{8ED67285-2163-430F-8329-91B9801BD773}" destId="{A09C97E5-173D-4A8A-A7D4-E7B0AE8E75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46E561E-DF4F-467F-943F-BCF968DAF2A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7C1BEA8E-79C3-4561-A75E-8086CF8CDB2E}">
      <dgm:prSet custT="1"/>
      <dgm:spPr/>
      <dgm:t>
        <a:bodyPr/>
        <a:lstStyle/>
        <a:p>
          <a:r>
            <a:rPr lang="pt-BR" sz="2800" b="1" dirty="0"/>
            <a:t>SUBCOORDENADORIA DE QUESTÕES REPETITIVAS</a:t>
          </a:r>
        </a:p>
      </dgm:t>
    </dgm:pt>
    <dgm:pt modelId="{0290074A-95F1-4DBA-B935-63D7F8B1F462}" type="parTrans" cxnId="{1226B618-6EE9-4896-9A82-D1FB255AD247}">
      <dgm:prSet/>
      <dgm:spPr/>
      <dgm:t>
        <a:bodyPr/>
        <a:lstStyle/>
        <a:p>
          <a:endParaRPr lang="pt-BR"/>
        </a:p>
      </dgm:t>
    </dgm:pt>
    <dgm:pt modelId="{C8E953C6-94BF-48E8-93E9-5E08240FFF06}" type="sibTrans" cxnId="{1226B618-6EE9-4896-9A82-D1FB255AD247}">
      <dgm:prSet/>
      <dgm:spPr/>
      <dgm:t>
        <a:bodyPr/>
        <a:lstStyle/>
        <a:p>
          <a:endParaRPr lang="pt-BR"/>
        </a:p>
      </dgm:t>
    </dgm:pt>
    <dgm:pt modelId="{6C3C2D69-85D4-48F5-9F53-A88B79311699}">
      <dgm:prSet custT="1"/>
      <dgm:spPr/>
      <dgm:t>
        <a:bodyPr/>
        <a:lstStyle/>
        <a:p>
          <a:r>
            <a:rPr lang="pt-BR" sz="2800" b="1" dirty="0"/>
            <a:t>IRDR</a:t>
          </a:r>
        </a:p>
      </dgm:t>
    </dgm:pt>
    <dgm:pt modelId="{04A185E2-BC98-4110-9356-4CAEE737777E}" type="parTrans" cxnId="{C49A5FD2-019F-4249-A56E-36A4B1D38FC0}">
      <dgm:prSet/>
      <dgm:spPr/>
      <dgm:t>
        <a:bodyPr/>
        <a:lstStyle/>
        <a:p>
          <a:endParaRPr lang="pt-BR"/>
        </a:p>
      </dgm:t>
    </dgm:pt>
    <dgm:pt modelId="{171A4EB3-26DC-4993-B144-4972D0150F26}" type="sibTrans" cxnId="{C49A5FD2-019F-4249-A56E-36A4B1D38FC0}">
      <dgm:prSet/>
      <dgm:spPr/>
      <dgm:t>
        <a:bodyPr/>
        <a:lstStyle/>
        <a:p>
          <a:endParaRPr lang="pt-BR"/>
        </a:p>
      </dgm:t>
    </dgm:pt>
    <dgm:pt modelId="{D16D2712-778C-4DF2-ABF8-134A3B5403A0}">
      <dgm:prSet custT="1"/>
      <dgm:spPr/>
      <dgm:t>
        <a:bodyPr/>
        <a:lstStyle/>
        <a:p>
          <a:r>
            <a:rPr lang="pt-BR" sz="2800" b="1" dirty="0"/>
            <a:t>Recursos Repetitivos</a:t>
          </a:r>
        </a:p>
      </dgm:t>
    </dgm:pt>
    <dgm:pt modelId="{09F3C41E-C630-4528-87B7-AB5B39E76432}" type="parTrans" cxnId="{05FF2EF9-98A8-4506-A063-0DEA63043116}">
      <dgm:prSet/>
      <dgm:spPr/>
      <dgm:t>
        <a:bodyPr/>
        <a:lstStyle/>
        <a:p>
          <a:endParaRPr lang="pt-BR"/>
        </a:p>
      </dgm:t>
    </dgm:pt>
    <dgm:pt modelId="{68FDE5F5-211F-4257-8E06-2333D32F8F77}" type="sibTrans" cxnId="{05FF2EF9-98A8-4506-A063-0DEA63043116}">
      <dgm:prSet/>
      <dgm:spPr/>
      <dgm:t>
        <a:bodyPr/>
        <a:lstStyle/>
        <a:p>
          <a:endParaRPr lang="pt-BR"/>
        </a:p>
      </dgm:t>
    </dgm:pt>
    <dgm:pt modelId="{33FFFAFD-E521-48E0-999E-E5BFA8E77E47}">
      <dgm:prSet custT="1"/>
      <dgm:spPr/>
      <dgm:t>
        <a:bodyPr/>
        <a:lstStyle/>
        <a:p>
          <a:r>
            <a:rPr lang="pt-BR" sz="2800" b="1" dirty="0"/>
            <a:t>Repercussão Geral</a:t>
          </a:r>
        </a:p>
      </dgm:t>
    </dgm:pt>
    <dgm:pt modelId="{D786819D-BE13-4204-8B82-1F4476A58D18}" type="parTrans" cxnId="{E36A8131-452A-4270-8763-06BDAC4CD724}">
      <dgm:prSet/>
      <dgm:spPr/>
      <dgm:t>
        <a:bodyPr/>
        <a:lstStyle/>
        <a:p>
          <a:endParaRPr lang="pt-BR"/>
        </a:p>
      </dgm:t>
    </dgm:pt>
    <dgm:pt modelId="{EC361354-12DA-41CD-823A-3955449D9FC9}" type="sibTrans" cxnId="{E36A8131-452A-4270-8763-06BDAC4CD724}">
      <dgm:prSet/>
      <dgm:spPr/>
      <dgm:t>
        <a:bodyPr/>
        <a:lstStyle/>
        <a:p>
          <a:endParaRPr lang="pt-BR"/>
        </a:p>
      </dgm:t>
    </dgm:pt>
    <dgm:pt modelId="{3A5CCC8B-703D-4E52-8775-4FDDD9502204}" type="pres">
      <dgm:prSet presAssocID="{246E561E-DF4F-467F-943F-BCF968DAF2A4}" presName="hierChild1" presStyleCnt="0">
        <dgm:presLayoutVars>
          <dgm:orgChart val="1"/>
          <dgm:chPref val="1"/>
          <dgm:dir/>
          <dgm:animOne val="branch"/>
          <dgm:animLvl val="lvl"/>
          <dgm:resizeHandles/>
        </dgm:presLayoutVars>
      </dgm:prSet>
      <dgm:spPr/>
    </dgm:pt>
    <dgm:pt modelId="{8ED67285-2163-430F-8329-91B9801BD773}" type="pres">
      <dgm:prSet presAssocID="{7C1BEA8E-79C3-4561-A75E-8086CF8CDB2E}" presName="hierRoot1" presStyleCnt="0">
        <dgm:presLayoutVars>
          <dgm:hierBranch val="init"/>
        </dgm:presLayoutVars>
      </dgm:prSet>
      <dgm:spPr/>
    </dgm:pt>
    <dgm:pt modelId="{C2C98BB3-36C9-4AF2-8708-71DED79B4B3D}" type="pres">
      <dgm:prSet presAssocID="{7C1BEA8E-79C3-4561-A75E-8086CF8CDB2E}" presName="rootComposite1" presStyleCnt="0"/>
      <dgm:spPr/>
    </dgm:pt>
    <dgm:pt modelId="{6F05F231-AC3E-4795-95A8-C3F69401D0E2}" type="pres">
      <dgm:prSet presAssocID="{7C1BEA8E-79C3-4561-A75E-8086CF8CDB2E}" presName="rootText1" presStyleLbl="node0" presStyleIdx="0" presStyleCnt="1" custScaleX="561259" custScaleY="138115" custLinFactNeighborX="2957" custLinFactNeighborY="-88695">
        <dgm:presLayoutVars>
          <dgm:chPref val="3"/>
        </dgm:presLayoutVars>
      </dgm:prSet>
      <dgm:spPr/>
    </dgm:pt>
    <dgm:pt modelId="{6903F909-E0C0-47F4-98F6-FCCA2376B211}" type="pres">
      <dgm:prSet presAssocID="{7C1BEA8E-79C3-4561-A75E-8086CF8CDB2E}" presName="rootConnector1" presStyleLbl="node1" presStyleIdx="0" presStyleCnt="0"/>
      <dgm:spPr/>
    </dgm:pt>
    <dgm:pt modelId="{551EBCCB-3023-4114-B06A-8DC39797BA3E}" type="pres">
      <dgm:prSet presAssocID="{7C1BEA8E-79C3-4561-A75E-8086CF8CDB2E}" presName="hierChild2" presStyleCnt="0"/>
      <dgm:spPr/>
    </dgm:pt>
    <dgm:pt modelId="{DF7B7887-6C2E-468B-BE06-653CD6FCE29F}" type="pres">
      <dgm:prSet presAssocID="{D786819D-BE13-4204-8B82-1F4476A58D18}" presName="Name37" presStyleLbl="parChTrans1D2" presStyleIdx="0" presStyleCnt="3"/>
      <dgm:spPr/>
    </dgm:pt>
    <dgm:pt modelId="{EA194A68-EFB9-422B-B4D5-79CBBB58872C}" type="pres">
      <dgm:prSet presAssocID="{33FFFAFD-E521-48E0-999E-E5BFA8E77E47}" presName="hierRoot2" presStyleCnt="0">
        <dgm:presLayoutVars>
          <dgm:hierBranch val="init"/>
        </dgm:presLayoutVars>
      </dgm:prSet>
      <dgm:spPr/>
    </dgm:pt>
    <dgm:pt modelId="{F42C38CF-809C-467F-986E-ACE2EFFA1FEF}" type="pres">
      <dgm:prSet presAssocID="{33FFFAFD-E521-48E0-999E-E5BFA8E77E47}" presName="rootComposite" presStyleCnt="0"/>
      <dgm:spPr/>
    </dgm:pt>
    <dgm:pt modelId="{08B7BAD1-E690-4E93-AD86-C7E5032D49D9}" type="pres">
      <dgm:prSet presAssocID="{33FFFAFD-E521-48E0-999E-E5BFA8E77E47}" presName="rootText" presStyleLbl="node2" presStyleIdx="0" presStyleCnt="3" custScaleX="268933" custScaleY="113639" custLinFactNeighborX="3169" custLinFactNeighborY="1228">
        <dgm:presLayoutVars>
          <dgm:chPref val="3"/>
        </dgm:presLayoutVars>
      </dgm:prSet>
      <dgm:spPr/>
    </dgm:pt>
    <dgm:pt modelId="{17DA4F84-F3EF-40CD-89E6-BABE103FF547}" type="pres">
      <dgm:prSet presAssocID="{33FFFAFD-E521-48E0-999E-E5BFA8E77E47}" presName="rootConnector" presStyleLbl="node2" presStyleIdx="0" presStyleCnt="3"/>
      <dgm:spPr/>
    </dgm:pt>
    <dgm:pt modelId="{E981DD3F-73D9-4A7E-B3B8-7FA33F1D5133}" type="pres">
      <dgm:prSet presAssocID="{33FFFAFD-E521-48E0-999E-E5BFA8E77E47}" presName="hierChild4" presStyleCnt="0"/>
      <dgm:spPr/>
    </dgm:pt>
    <dgm:pt modelId="{E131C7F4-5C58-40B5-A37C-EAFC61E7EC99}" type="pres">
      <dgm:prSet presAssocID="{33FFFAFD-E521-48E0-999E-E5BFA8E77E47}" presName="hierChild5" presStyleCnt="0"/>
      <dgm:spPr/>
    </dgm:pt>
    <dgm:pt modelId="{EDCEAC42-91B4-42FD-B37B-D2354B895D27}" type="pres">
      <dgm:prSet presAssocID="{04A185E2-BC98-4110-9356-4CAEE737777E}" presName="Name37" presStyleLbl="parChTrans1D2" presStyleIdx="1" presStyleCnt="3"/>
      <dgm:spPr/>
    </dgm:pt>
    <dgm:pt modelId="{F9C2FCAA-4BD2-4A5D-A1C5-D97C5937C125}" type="pres">
      <dgm:prSet presAssocID="{6C3C2D69-85D4-48F5-9F53-A88B79311699}" presName="hierRoot2" presStyleCnt="0">
        <dgm:presLayoutVars>
          <dgm:hierBranch val="init"/>
        </dgm:presLayoutVars>
      </dgm:prSet>
      <dgm:spPr/>
    </dgm:pt>
    <dgm:pt modelId="{4D31CCB8-EC26-456F-B61D-7AE7CCA36073}" type="pres">
      <dgm:prSet presAssocID="{6C3C2D69-85D4-48F5-9F53-A88B79311699}" presName="rootComposite" presStyleCnt="0"/>
      <dgm:spPr/>
    </dgm:pt>
    <dgm:pt modelId="{6362BF60-564B-4F0D-A2EC-6D298908324C}" type="pres">
      <dgm:prSet presAssocID="{6C3C2D69-85D4-48F5-9F53-A88B79311699}" presName="rootText" presStyleLbl="node2" presStyleIdx="1" presStyleCnt="3" custScaleX="88918" custScaleY="113802">
        <dgm:presLayoutVars>
          <dgm:chPref val="3"/>
        </dgm:presLayoutVars>
      </dgm:prSet>
      <dgm:spPr/>
    </dgm:pt>
    <dgm:pt modelId="{8BD59562-B281-400A-B3D6-DF59D654CCE1}" type="pres">
      <dgm:prSet presAssocID="{6C3C2D69-85D4-48F5-9F53-A88B79311699}" presName="rootConnector" presStyleLbl="node2" presStyleIdx="1" presStyleCnt="3"/>
      <dgm:spPr/>
    </dgm:pt>
    <dgm:pt modelId="{15F494C3-4665-49B2-AE94-3E18DC26FCB3}" type="pres">
      <dgm:prSet presAssocID="{6C3C2D69-85D4-48F5-9F53-A88B79311699}" presName="hierChild4" presStyleCnt="0"/>
      <dgm:spPr/>
    </dgm:pt>
    <dgm:pt modelId="{2A01490D-2902-481D-8A69-32788407F6E7}" type="pres">
      <dgm:prSet presAssocID="{6C3C2D69-85D4-48F5-9F53-A88B79311699}" presName="hierChild5" presStyleCnt="0"/>
      <dgm:spPr/>
    </dgm:pt>
    <dgm:pt modelId="{A998F395-293B-45C4-968D-039FFA079514}" type="pres">
      <dgm:prSet presAssocID="{09F3C41E-C630-4528-87B7-AB5B39E76432}" presName="Name37" presStyleLbl="parChTrans1D2" presStyleIdx="2" presStyleCnt="3"/>
      <dgm:spPr/>
    </dgm:pt>
    <dgm:pt modelId="{B5E16BF1-DCDC-4461-8C62-9D4AE7C98956}" type="pres">
      <dgm:prSet presAssocID="{D16D2712-778C-4DF2-ABF8-134A3B5403A0}" presName="hierRoot2" presStyleCnt="0">
        <dgm:presLayoutVars>
          <dgm:hierBranch val="init"/>
        </dgm:presLayoutVars>
      </dgm:prSet>
      <dgm:spPr/>
    </dgm:pt>
    <dgm:pt modelId="{9930B21E-0A9E-416E-9E1C-3C44086D14D8}" type="pres">
      <dgm:prSet presAssocID="{D16D2712-778C-4DF2-ABF8-134A3B5403A0}" presName="rootComposite" presStyleCnt="0"/>
      <dgm:spPr/>
    </dgm:pt>
    <dgm:pt modelId="{F4063475-F55F-4D1F-BE61-595E72533F82}" type="pres">
      <dgm:prSet presAssocID="{D16D2712-778C-4DF2-ABF8-134A3B5403A0}" presName="rootText" presStyleLbl="node2" presStyleIdx="2" presStyleCnt="3" custScaleX="259921" custScaleY="113965">
        <dgm:presLayoutVars>
          <dgm:chPref val="3"/>
        </dgm:presLayoutVars>
      </dgm:prSet>
      <dgm:spPr/>
    </dgm:pt>
    <dgm:pt modelId="{17AD461E-A4CF-4654-82A8-9FB26283168B}" type="pres">
      <dgm:prSet presAssocID="{D16D2712-778C-4DF2-ABF8-134A3B5403A0}" presName="rootConnector" presStyleLbl="node2" presStyleIdx="2" presStyleCnt="3"/>
      <dgm:spPr/>
    </dgm:pt>
    <dgm:pt modelId="{682A0144-2769-4D22-9F1D-E8132B732BF5}" type="pres">
      <dgm:prSet presAssocID="{D16D2712-778C-4DF2-ABF8-134A3B5403A0}" presName="hierChild4" presStyleCnt="0"/>
      <dgm:spPr/>
    </dgm:pt>
    <dgm:pt modelId="{537F542A-A7E4-4053-A715-13E00E3458E2}" type="pres">
      <dgm:prSet presAssocID="{D16D2712-778C-4DF2-ABF8-134A3B5403A0}" presName="hierChild5" presStyleCnt="0"/>
      <dgm:spPr/>
    </dgm:pt>
    <dgm:pt modelId="{A09C97E5-173D-4A8A-A7D4-E7B0AE8E75BE}" type="pres">
      <dgm:prSet presAssocID="{7C1BEA8E-79C3-4561-A75E-8086CF8CDB2E}" presName="hierChild3" presStyleCnt="0"/>
      <dgm:spPr/>
    </dgm:pt>
  </dgm:ptLst>
  <dgm:cxnLst>
    <dgm:cxn modelId="{BE6E3801-9F64-4271-8F6F-3067D48B8782}" type="presOf" srcId="{7C1BEA8E-79C3-4561-A75E-8086CF8CDB2E}" destId="{6F05F231-AC3E-4795-95A8-C3F69401D0E2}" srcOrd="0" destOrd="0" presId="urn:microsoft.com/office/officeart/2005/8/layout/orgChart1"/>
    <dgm:cxn modelId="{1D5B610B-613B-4760-B91B-7E2F3B19FDFD}" type="presOf" srcId="{246E561E-DF4F-467F-943F-BCF968DAF2A4}" destId="{3A5CCC8B-703D-4E52-8775-4FDDD9502204}" srcOrd="0" destOrd="0" presId="urn:microsoft.com/office/officeart/2005/8/layout/orgChart1"/>
    <dgm:cxn modelId="{5E45C010-02A4-42A8-8360-161AAEC29D92}" type="presOf" srcId="{D16D2712-778C-4DF2-ABF8-134A3B5403A0}" destId="{17AD461E-A4CF-4654-82A8-9FB26283168B}" srcOrd="1" destOrd="0" presId="urn:microsoft.com/office/officeart/2005/8/layout/orgChart1"/>
    <dgm:cxn modelId="{1226B618-6EE9-4896-9A82-D1FB255AD247}" srcId="{246E561E-DF4F-467F-943F-BCF968DAF2A4}" destId="{7C1BEA8E-79C3-4561-A75E-8086CF8CDB2E}" srcOrd="0" destOrd="0" parTransId="{0290074A-95F1-4DBA-B935-63D7F8B1F462}" sibTransId="{C8E953C6-94BF-48E8-93E9-5E08240FFF06}"/>
    <dgm:cxn modelId="{FF7E2E1C-1EA2-44A8-9B14-3336A14D2593}" type="presOf" srcId="{09F3C41E-C630-4528-87B7-AB5B39E76432}" destId="{A998F395-293B-45C4-968D-039FFA079514}" srcOrd="0" destOrd="0" presId="urn:microsoft.com/office/officeart/2005/8/layout/orgChart1"/>
    <dgm:cxn modelId="{E36A8131-452A-4270-8763-06BDAC4CD724}" srcId="{7C1BEA8E-79C3-4561-A75E-8086CF8CDB2E}" destId="{33FFFAFD-E521-48E0-999E-E5BFA8E77E47}" srcOrd="0" destOrd="0" parTransId="{D786819D-BE13-4204-8B82-1F4476A58D18}" sibTransId="{EC361354-12DA-41CD-823A-3955449D9FC9}"/>
    <dgm:cxn modelId="{19FFAC6A-6175-41D5-843B-AA88DB5D6DE8}" type="presOf" srcId="{D16D2712-778C-4DF2-ABF8-134A3B5403A0}" destId="{F4063475-F55F-4D1F-BE61-595E72533F82}" srcOrd="0" destOrd="0" presId="urn:microsoft.com/office/officeart/2005/8/layout/orgChart1"/>
    <dgm:cxn modelId="{915BCB51-006E-4C05-BF43-20203BE81D2E}" type="presOf" srcId="{6C3C2D69-85D4-48F5-9F53-A88B79311699}" destId="{6362BF60-564B-4F0D-A2EC-6D298908324C}" srcOrd="0" destOrd="0" presId="urn:microsoft.com/office/officeart/2005/8/layout/orgChart1"/>
    <dgm:cxn modelId="{B85D0F84-9016-4E89-AB0E-9222031B96D4}" type="presOf" srcId="{D786819D-BE13-4204-8B82-1F4476A58D18}" destId="{DF7B7887-6C2E-468B-BE06-653CD6FCE29F}" srcOrd="0" destOrd="0" presId="urn:microsoft.com/office/officeart/2005/8/layout/orgChart1"/>
    <dgm:cxn modelId="{9870E58C-2C04-4C18-8640-F33425C51B98}" type="presOf" srcId="{6C3C2D69-85D4-48F5-9F53-A88B79311699}" destId="{8BD59562-B281-400A-B3D6-DF59D654CCE1}" srcOrd="1" destOrd="0" presId="urn:microsoft.com/office/officeart/2005/8/layout/orgChart1"/>
    <dgm:cxn modelId="{A021EE96-87C9-4ECB-948B-5EA3F851E47B}" type="presOf" srcId="{7C1BEA8E-79C3-4561-A75E-8086CF8CDB2E}" destId="{6903F909-E0C0-47F4-98F6-FCCA2376B211}" srcOrd="1" destOrd="0" presId="urn:microsoft.com/office/officeart/2005/8/layout/orgChart1"/>
    <dgm:cxn modelId="{A007DBA6-C0AD-4BFF-A586-52C0BA62B75A}" type="presOf" srcId="{33FFFAFD-E521-48E0-999E-E5BFA8E77E47}" destId="{08B7BAD1-E690-4E93-AD86-C7E5032D49D9}" srcOrd="0" destOrd="0" presId="urn:microsoft.com/office/officeart/2005/8/layout/orgChart1"/>
    <dgm:cxn modelId="{C49A5FD2-019F-4249-A56E-36A4B1D38FC0}" srcId="{7C1BEA8E-79C3-4561-A75E-8086CF8CDB2E}" destId="{6C3C2D69-85D4-48F5-9F53-A88B79311699}" srcOrd="1" destOrd="0" parTransId="{04A185E2-BC98-4110-9356-4CAEE737777E}" sibTransId="{171A4EB3-26DC-4993-B144-4972D0150F26}"/>
    <dgm:cxn modelId="{57733FD4-41E3-47A3-B29D-41ABD63687E6}" type="presOf" srcId="{33FFFAFD-E521-48E0-999E-E5BFA8E77E47}" destId="{17DA4F84-F3EF-40CD-89E6-BABE103FF547}" srcOrd="1" destOrd="0" presId="urn:microsoft.com/office/officeart/2005/8/layout/orgChart1"/>
    <dgm:cxn modelId="{53055DDB-EEC6-4B29-AEDA-3FECCA53BBC5}" type="presOf" srcId="{04A185E2-BC98-4110-9356-4CAEE737777E}" destId="{EDCEAC42-91B4-42FD-B37B-D2354B895D27}" srcOrd="0" destOrd="0" presId="urn:microsoft.com/office/officeart/2005/8/layout/orgChart1"/>
    <dgm:cxn modelId="{05FF2EF9-98A8-4506-A063-0DEA63043116}" srcId="{7C1BEA8E-79C3-4561-A75E-8086CF8CDB2E}" destId="{D16D2712-778C-4DF2-ABF8-134A3B5403A0}" srcOrd="2" destOrd="0" parTransId="{09F3C41E-C630-4528-87B7-AB5B39E76432}" sibTransId="{68FDE5F5-211F-4257-8E06-2333D32F8F77}"/>
    <dgm:cxn modelId="{F4CF289F-789E-49CE-80C4-AA1898E2CDC8}" type="presParOf" srcId="{3A5CCC8B-703D-4E52-8775-4FDDD9502204}" destId="{8ED67285-2163-430F-8329-91B9801BD773}" srcOrd="0" destOrd="0" presId="urn:microsoft.com/office/officeart/2005/8/layout/orgChart1"/>
    <dgm:cxn modelId="{B1F4322F-6DF4-4369-BD53-153EF6980449}" type="presParOf" srcId="{8ED67285-2163-430F-8329-91B9801BD773}" destId="{C2C98BB3-36C9-4AF2-8708-71DED79B4B3D}" srcOrd="0" destOrd="0" presId="urn:microsoft.com/office/officeart/2005/8/layout/orgChart1"/>
    <dgm:cxn modelId="{1651EF15-72C7-403F-A386-B37DEBE4BFD1}" type="presParOf" srcId="{C2C98BB3-36C9-4AF2-8708-71DED79B4B3D}" destId="{6F05F231-AC3E-4795-95A8-C3F69401D0E2}" srcOrd="0" destOrd="0" presId="urn:microsoft.com/office/officeart/2005/8/layout/orgChart1"/>
    <dgm:cxn modelId="{7419C70E-41CB-497B-920F-88890F02F054}" type="presParOf" srcId="{C2C98BB3-36C9-4AF2-8708-71DED79B4B3D}" destId="{6903F909-E0C0-47F4-98F6-FCCA2376B211}" srcOrd="1" destOrd="0" presId="urn:microsoft.com/office/officeart/2005/8/layout/orgChart1"/>
    <dgm:cxn modelId="{9008AEED-ED48-4993-A97F-36526B3ABB51}" type="presParOf" srcId="{8ED67285-2163-430F-8329-91B9801BD773}" destId="{551EBCCB-3023-4114-B06A-8DC39797BA3E}" srcOrd="1" destOrd="0" presId="urn:microsoft.com/office/officeart/2005/8/layout/orgChart1"/>
    <dgm:cxn modelId="{A7659D00-810A-496D-87F2-E2DAE23269D8}" type="presParOf" srcId="{551EBCCB-3023-4114-B06A-8DC39797BA3E}" destId="{DF7B7887-6C2E-468B-BE06-653CD6FCE29F}" srcOrd="0" destOrd="0" presId="urn:microsoft.com/office/officeart/2005/8/layout/orgChart1"/>
    <dgm:cxn modelId="{9D6E9DAA-DFF4-43F3-8B8F-BBEAB6163C71}" type="presParOf" srcId="{551EBCCB-3023-4114-B06A-8DC39797BA3E}" destId="{EA194A68-EFB9-422B-B4D5-79CBBB58872C}" srcOrd="1" destOrd="0" presId="urn:microsoft.com/office/officeart/2005/8/layout/orgChart1"/>
    <dgm:cxn modelId="{74BF4A59-B51E-4A7E-A2E5-D6F7946C8C8E}" type="presParOf" srcId="{EA194A68-EFB9-422B-B4D5-79CBBB58872C}" destId="{F42C38CF-809C-467F-986E-ACE2EFFA1FEF}" srcOrd="0" destOrd="0" presId="urn:microsoft.com/office/officeart/2005/8/layout/orgChart1"/>
    <dgm:cxn modelId="{3144C72B-BD56-41D5-86F9-52402261CC2D}" type="presParOf" srcId="{F42C38CF-809C-467F-986E-ACE2EFFA1FEF}" destId="{08B7BAD1-E690-4E93-AD86-C7E5032D49D9}" srcOrd="0" destOrd="0" presId="urn:microsoft.com/office/officeart/2005/8/layout/orgChart1"/>
    <dgm:cxn modelId="{C091697D-6A47-46F7-B65C-183671D38E7F}" type="presParOf" srcId="{F42C38CF-809C-467F-986E-ACE2EFFA1FEF}" destId="{17DA4F84-F3EF-40CD-89E6-BABE103FF547}" srcOrd="1" destOrd="0" presId="urn:microsoft.com/office/officeart/2005/8/layout/orgChart1"/>
    <dgm:cxn modelId="{C4BC2DA7-ADBE-432C-AA69-B5269932C66C}" type="presParOf" srcId="{EA194A68-EFB9-422B-B4D5-79CBBB58872C}" destId="{E981DD3F-73D9-4A7E-B3B8-7FA33F1D5133}" srcOrd="1" destOrd="0" presId="urn:microsoft.com/office/officeart/2005/8/layout/orgChart1"/>
    <dgm:cxn modelId="{F2D8B030-3A81-4972-A5D9-57C77EEDFF1D}" type="presParOf" srcId="{EA194A68-EFB9-422B-B4D5-79CBBB58872C}" destId="{E131C7F4-5C58-40B5-A37C-EAFC61E7EC99}" srcOrd="2" destOrd="0" presId="urn:microsoft.com/office/officeart/2005/8/layout/orgChart1"/>
    <dgm:cxn modelId="{49D3D025-C9AE-4885-9E64-EC7303F3EE4F}" type="presParOf" srcId="{551EBCCB-3023-4114-B06A-8DC39797BA3E}" destId="{EDCEAC42-91B4-42FD-B37B-D2354B895D27}" srcOrd="2" destOrd="0" presId="urn:microsoft.com/office/officeart/2005/8/layout/orgChart1"/>
    <dgm:cxn modelId="{760BB26B-A77B-4D32-AAAC-6BE696C17023}" type="presParOf" srcId="{551EBCCB-3023-4114-B06A-8DC39797BA3E}" destId="{F9C2FCAA-4BD2-4A5D-A1C5-D97C5937C125}" srcOrd="3" destOrd="0" presId="urn:microsoft.com/office/officeart/2005/8/layout/orgChart1"/>
    <dgm:cxn modelId="{E021024E-E851-42C5-8EF4-45576671FAD2}" type="presParOf" srcId="{F9C2FCAA-4BD2-4A5D-A1C5-D97C5937C125}" destId="{4D31CCB8-EC26-456F-B61D-7AE7CCA36073}" srcOrd="0" destOrd="0" presId="urn:microsoft.com/office/officeart/2005/8/layout/orgChart1"/>
    <dgm:cxn modelId="{8F26067B-56B8-408F-BC32-72D8C09CED13}" type="presParOf" srcId="{4D31CCB8-EC26-456F-B61D-7AE7CCA36073}" destId="{6362BF60-564B-4F0D-A2EC-6D298908324C}" srcOrd="0" destOrd="0" presId="urn:microsoft.com/office/officeart/2005/8/layout/orgChart1"/>
    <dgm:cxn modelId="{30120D11-660D-4BA0-A726-EC35EB771056}" type="presParOf" srcId="{4D31CCB8-EC26-456F-B61D-7AE7CCA36073}" destId="{8BD59562-B281-400A-B3D6-DF59D654CCE1}" srcOrd="1" destOrd="0" presId="urn:microsoft.com/office/officeart/2005/8/layout/orgChart1"/>
    <dgm:cxn modelId="{0309148B-C37D-45BB-995E-C9716458CAE8}" type="presParOf" srcId="{F9C2FCAA-4BD2-4A5D-A1C5-D97C5937C125}" destId="{15F494C3-4665-49B2-AE94-3E18DC26FCB3}" srcOrd="1" destOrd="0" presId="urn:microsoft.com/office/officeart/2005/8/layout/orgChart1"/>
    <dgm:cxn modelId="{F162F57A-5F85-4745-A477-1A246E47D676}" type="presParOf" srcId="{F9C2FCAA-4BD2-4A5D-A1C5-D97C5937C125}" destId="{2A01490D-2902-481D-8A69-32788407F6E7}" srcOrd="2" destOrd="0" presId="urn:microsoft.com/office/officeart/2005/8/layout/orgChart1"/>
    <dgm:cxn modelId="{61C63C07-BFDF-4C10-972D-FF341B5FBEB0}" type="presParOf" srcId="{551EBCCB-3023-4114-B06A-8DC39797BA3E}" destId="{A998F395-293B-45C4-968D-039FFA079514}" srcOrd="4" destOrd="0" presId="urn:microsoft.com/office/officeart/2005/8/layout/orgChart1"/>
    <dgm:cxn modelId="{94FCFC0D-63D4-4A15-9EA7-AFB0D65551B0}" type="presParOf" srcId="{551EBCCB-3023-4114-B06A-8DC39797BA3E}" destId="{B5E16BF1-DCDC-4461-8C62-9D4AE7C98956}" srcOrd="5" destOrd="0" presId="urn:microsoft.com/office/officeart/2005/8/layout/orgChart1"/>
    <dgm:cxn modelId="{1BF04CE7-FA79-4215-805E-1DF45828F27E}" type="presParOf" srcId="{B5E16BF1-DCDC-4461-8C62-9D4AE7C98956}" destId="{9930B21E-0A9E-416E-9E1C-3C44086D14D8}" srcOrd="0" destOrd="0" presId="urn:microsoft.com/office/officeart/2005/8/layout/orgChart1"/>
    <dgm:cxn modelId="{B096769F-9277-410F-BB9F-4ABEB59A7227}" type="presParOf" srcId="{9930B21E-0A9E-416E-9E1C-3C44086D14D8}" destId="{F4063475-F55F-4D1F-BE61-595E72533F82}" srcOrd="0" destOrd="0" presId="urn:microsoft.com/office/officeart/2005/8/layout/orgChart1"/>
    <dgm:cxn modelId="{3844529C-5758-41D1-A89E-BF331EE64A35}" type="presParOf" srcId="{9930B21E-0A9E-416E-9E1C-3C44086D14D8}" destId="{17AD461E-A4CF-4654-82A8-9FB26283168B}" srcOrd="1" destOrd="0" presId="urn:microsoft.com/office/officeart/2005/8/layout/orgChart1"/>
    <dgm:cxn modelId="{69182868-5BF8-48B5-A0C2-5CC8A4CA7674}" type="presParOf" srcId="{B5E16BF1-DCDC-4461-8C62-9D4AE7C98956}" destId="{682A0144-2769-4D22-9F1D-E8132B732BF5}" srcOrd="1" destOrd="0" presId="urn:microsoft.com/office/officeart/2005/8/layout/orgChart1"/>
    <dgm:cxn modelId="{F2AA7801-9B68-4F43-B2FE-66CE65C4E29F}" type="presParOf" srcId="{B5E16BF1-DCDC-4461-8C62-9D4AE7C98956}" destId="{537F542A-A7E4-4053-A715-13E00E3458E2}" srcOrd="2" destOrd="0" presId="urn:microsoft.com/office/officeart/2005/8/layout/orgChart1"/>
    <dgm:cxn modelId="{A1E7639C-4E85-475B-85BE-C9CAE5E7348F}" type="presParOf" srcId="{8ED67285-2163-430F-8329-91B9801BD773}" destId="{A09C97E5-173D-4A8A-A7D4-E7B0AE8E75B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36F0C-8C33-4074-919B-BA6909E9BFF8}">
      <dsp:nvSpPr>
        <dsp:cNvPr id="0" name=""/>
        <dsp:cNvSpPr/>
      </dsp:nvSpPr>
      <dsp:spPr>
        <a:xfrm>
          <a:off x="5468389" y="1625978"/>
          <a:ext cx="91440" cy="682734"/>
        </a:xfrm>
        <a:custGeom>
          <a:avLst/>
          <a:gdLst/>
          <a:ahLst/>
          <a:cxnLst/>
          <a:rect l="0" t="0" r="0" b="0"/>
          <a:pathLst>
            <a:path>
              <a:moveTo>
                <a:pt x="45720" y="0"/>
              </a:moveTo>
              <a:lnTo>
                <a:pt x="45720" y="68273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0F4590-1413-4BB9-91E3-EA4A57654403}">
      <dsp:nvSpPr>
        <dsp:cNvPr id="0" name=""/>
        <dsp:cNvSpPr/>
      </dsp:nvSpPr>
      <dsp:spPr>
        <a:xfrm>
          <a:off x="2184624" y="419"/>
          <a:ext cx="6658969" cy="1625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DEFENSORIA PÚBLICA GERAL</a:t>
          </a:r>
        </a:p>
      </dsp:txBody>
      <dsp:txXfrm>
        <a:off x="2184624" y="419"/>
        <a:ext cx="6658969" cy="1625558"/>
      </dsp:txXfrm>
    </dsp:sp>
    <dsp:sp modelId="{DAAF14AC-7D0B-4726-9800-616CBDF4DA2D}">
      <dsp:nvSpPr>
        <dsp:cNvPr id="0" name=""/>
        <dsp:cNvSpPr/>
      </dsp:nvSpPr>
      <dsp:spPr>
        <a:xfrm>
          <a:off x="1332588" y="2308712"/>
          <a:ext cx="8363042" cy="16255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Coordenadoria de Litigância Estratégica</a:t>
          </a:r>
        </a:p>
        <a:p>
          <a:pPr marL="0" lvl="0" indent="0" algn="ctr" defTabSz="1244600">
            <a:lnSpc>
              <a:spcPct val="90000"/>
            </a:lnSpc>
            <a:spcBef>
              <a:spcPct val="0"/>
            </a:spcBef>
            <a:spcAft>
              <a:spcPct val="35000"/>
            </a:spcAft>
            <a:buNone/>
          </a:pPr>
          <a:r>
            <a:rPr lang="pt-BR" sz="2800" b="1" kern="1200" dirty="0"/>
            <a:t>(questões massificadas)</a:t>
          </a:r>
        </a:p>
      </dsp:txBody>
      <dsp:txXfrm>
        <a:off x="1332588" y="2308712"/>
        <a:ext cx="8363042" cy="16255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BC52EC-1A02-400E-9BCC-60C9BCACB50E}">
      <dsp:nvSpPr>
        <dsp:cNvPr id="0" name=""/>
        <dsp:cNvSpPr/>
      </dsp:nvSpPr>
      <dsp:spPr>
        <a:xfrm>
          <a:off x="3755811" y="1274849"/>
          <a:ext cx="1740799" cy="1602970"/>
        </a:xfrm>
        <a:custGeom>
          <a:avLst/>
          <a:gdLst/>
          <a:ahLst/>
          <a:cxnLst/>
          <a:rect l="0" t="0" r="0" b="0"/>
          <a:pathLst>
            <a:path>
              <a:moveTo>
                <a:pt x="1740799" y="0"/>
              </a:moveTo>
              <a:lnTo>
                <a:pt x="1740799" y="1509324"/>
              </a:lnTo>
              <a:lnTo>
                <a:pt x="0" y="1509324"/>
              </a:lnTo>
              <a:lnTo>
                <a:pt x="0" y="160297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D8BC992-813A-41B0-B2B6-52ACAC5C69A8}">
      <dsp:nvSpPr>
        <dsp:cNvPr id="0" name=""/>
        <dsp:cNvSpPr/>
      </dsp:nvSpPr>
      <dsp:spPr>
        <a:xfrm>
          <a:off x="5496611" y="1274849"/>
          <a:ext cx="1518510" cy="922121"/>
        </a:xfrm>
        <a:custGeom>
          <a:avLst/>
          <a:gdLst/>
          <a:ahLst/>
          <a:cxnLst/>
          <a:rect l="0" t="0" r="0" b="0"/>
          <a:pathLst>
            <a:path>
              <a:moveTo>
                <a:pt x="0" y="0"/>
              </a:moveTo>
              <a:lnTo>
                <a:pt x="0" y="828475"/>
              </a:lnTo>
              <a:lnTo>
                <a:pt x="1518510" y="828475"/>
              </a:lnTo>
              <a:lnTo>
                <a:pt x="1518510" y="92212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967B421-BC1F-422E-8DD3-D81677D34DCA}">
      <dsp:nvSpPr>
        <dsp:cNvPr id="0" name=""/>
        <dsp:cNvSpPr/>
      </dsp:nvSpPr>
      <dsp:spPr>
        <a:xfrm>
          <a:off x="5496611" y="1274849"/>
          <a:ext cx="1598564" cy="136068"/>
        </a:xfrm>
        <a:custGeom>
          <a:avLst/>
          <a:gdLst/>
          <a:ahLst/>
          <a:cxnLst/>
          <a:rect l="0" t="0" r="0" b="0"/>
          <a:pathLst>
            <a:path>
              <a:moveTo>
                <a:pt x="0" y="0"/>
              </a:moveTo>
              <a:lnTo>
                <a:pt x="0" y="42421"/>
              </a:lnTo>
              <a:lnTo>
                <a:pt x="1598564" y="42421"/>
              </a:lnTo>
              <a:lnTo>
                <a:pt x="1598564" y="136068"/>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8EEDB2-801A-4422-A07B-BA7B9B3A5F9B}">
      <dsp:nvSpPr>
        <dsp:cNvPr id="0" name=""/>
        <dsp:cNvSpPr/>
      </dsp:nvSpPr>
      <dsp:spPr>
        <a:xfrm>
          <a:off x="3852088" y="1274849"/>
          <a:ext cx="1644522" cy="480294"/>
        </a:xfrm>
        <a:custGeom>
          <a:avLst/>
          <a:gdLst/>
          <a:ahLst/>
          <a:cxnLst/>
          <a:rect l="0" t="0" r="0" b="0"/>
          <a:pathLst>
            <a:path>
              <a:moveTo>
                <a:pt x="1644522" y="0"/>
              </a:moveTo>
              <a:lnTo>
                <a:pt x="1644522" y="386647"/>
              </a:lnTo>
              <a:lnTo>
                <a:pt x="0" y="386647"/>
              </a:lnTo>
              <a:lnTo>
                <a:pt x="0" y="48029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6DF043-DC12-4DF0-B9BD-01E68B03B2CB}">
      <dsp:nvSpPr>
        <dsp:cNvPr id="0" name=""/>
        <dsp:cNvSpPr/>
      </dsp:nvSpPr>
      <dsp:spPr>
        <a:xfrm>
          <a:off x="3858986" y="828914"/>
          <a:ext cx="3275248" cy="445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b="1" kern="1200" dirty="0"/>
            <a:t>Coordenadoria de Litigância Estratégia</a:t>
          </a:r>
        </a:p>
      </dsp:txBody>
      <dsp:txXfrm>
        <a:off x="3858986" y="828914"/>
        <a:ext cx="3275248" cy="445934"/>
      </dsp:txXfrm>
    </dsp:sp>
    <dsp:sp modelId="{780C69D6-B2C5-4C44-911A-19468610BE4B}">
      <dsp:nvSpPr>
        <dsp:cNvPr id="0" name=""/>
        <dsp:cNvSpPr/>
      </dsp:nvSpPr>
      <dsp:spPr>
        <a:xfrm>
          <a:off x="2430649" y="1755143"/>
          <a:ext cx="2842878" cy="5543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err="1"/>
            <a:t>Subcoordenadoria</a:t>
          </a:r>
          <a:r>
            <a:rPr lang="pt-BR" sz="1400" kern="1200" dirty="0"/>
            <a:t> </a:t>
          </a:r>
          <a:r>
            <a:rPr lang="pt-BR" sz="1400" kern="1200" dirty="0" err="1"/>
            <a:t>Coletivade</a:t>
          </a:r>
          <a:r>
            <a:rPr lang="pt-BR" sz="1400" kern="1200" dirty="0"/>
            <a:t> Tutela </a:t>
          </a:r>
        </a:p>
      </dsp:txBody>
      <dsp:txXfrm>
        <a:off x="2430649" y="1755143"/>
        <a:ext cx="2842878" cy="554332"/>
      </dsp:txXfrm>
    </dsp:sp>
    <dsp:sp modelId="{3A3F6B2F-A428-4005-8FDB-C00C0FC632B8}">
      <dsp:nvSpPr>
        <dsp:cNvPr id="0" name=""/>
        <dsp:cNvSpPr/>
      </dsp:nvSpPr>
      <dsp:spPr>
        <a:xfrm>
          <a:off x="5909626" y="1410917"/>
          <a:ext cx="2371097" cy="44593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err="1"/>
            <a:t>Subcoordenadoria</a:t>
          </a:r>
          <a:r>
            <a:rPr lang="pt-BR" sz="1400" kern="1200" dirty="0"/>
            <a:t> de Questões Repetitivas</a:t>
          </a:r>
        </a:p>
      </dsp:txBody>
      <dsp:txXfrm>
        <a:off x="5909626" y="1410917"/>
        <a:ext cx="2371097" cy="445934"/>
      </dsp:txXfrm>
    </dsp:sp>
    <dsp:sp modelId="{1E64EC85-4421-4CA0-A2DD-3C5508A9D26A}">
      <dsp:nvSpPr>
        <dsp:cNvPr id="0" name=""/>
        <dsp:cNvSpPr/>
      </dsp:nvSpPr>
      <dsp:spPr>
        <a:xfrm>
          <a:off x="5861037" y="2196970"/>
          <a:ext cx="2308167" cy="57514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err="1"/>
            <a:t>Subcoordenadoria</a:t>
          </a:r>
          <a:r>
            <a:rPr lang="pt-BR" sz="1400" kern="1200" dirty="0"/>
            <a:t> de Formação de Precedentes</a:t>
          </a:r>
        </a:p>
      </dsp:txBody>
      <dsp:txXfrm>
        <a:off x="5861037" y="2196970"/>
        <a:ext cx="2308167" cy="575148"/>
      </dsp:txXfrm>
    </dsp:sp>
    <dsp:sp modelId="{94680BF3-3F7C-4FEF-826E-53A338302EDE}">
      <dsp:nvSpPr>
        <dsp:cNvPr id="0" name=""/>
        <dsp:cNvSpPr/>
      </dsp:nvSpPr>
      <dsp:spPr>
        <a:xfrm>
          <a:off x="2285033" y="2877819"/>
          <a:ext cx="2941555" cy="50675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pt-BR" sz="1400" kern="1200" dirty="0" err="1"/>
            <a:t>Subcoordenadoria</a:t>
          </a:r>
          <a:r>
            <a:rPr lang="pt-BR" sz="1400" kern="1200" dirty="0"/>
            <a:t> de Controle de Constitucionalidade</a:t>
          </a:r>
        </a:p>
      </dsp:txBody>
      <dsp:txXfrm>
        <a:off x="2285033" y="2877819"/>
        <a:ext cx="2941555" cy="5067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C22FB3-EA73-4506-9FA5-6F9001859DB5}">
      <dsp:nvSpPr>
        <dsp:cNvPr id="0" name=""/>
        <dsp:cNvSpPr/>
      </dsp:nvSpPr>
      <dsp:spPr>
        <a:xfrm>
          <a:off x="1565665" y="145"/>
          <a:ext cx="3970049" cy="1371309"/>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Defensores Públicos</a:t>
          </a:r>
          <a:endParaRPr lang="pt-BR" sz="2800" kern="1200" dirty="0"/>
        </a:p>
      </dsp:txBody>
      <dsp:txXfrm>
        <a:off x="1605829" y="40309"/>
        <a:ext cx="3889721" cy="1290981"/>
      </dsp:txXfrm>
    </dsp:sp>
    <dsp:sp modelId="{2C9DB4FB-E81D-4045-B39A-9B22FBFB52D9}">
      <dsp:nvSpPr>
        <dsp:cNvPr id="0" name=""/>
        <dsp:cNvSpPr/>
      </dsp:nvSpPr>
      <dsp:spPr>
        <a:xfrm>
          <a:off x="6539924" y="291"/>
          <a:ext cx="2742618" cy="1371309"/>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a:t>População</a:t>
          </a:r>
        </a:p>
      </dsp:txBody>
      <dsp:txXfrm>
        <a:off x="6580088" y="40455"/>
        <a:ext cx="2662290" cy="12909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6AB7CD-3006-4E55-897A-AB7A2E8618EF}">
      <dsp:nvSpPr>
        <dsp:cNvPr id="0" name=""/>
        <dsp:cNvSpPr/>
      </dsp:nvSpPr>
      <dsp:spPr>
        <a:xfrm>
          <a:off x="2123088" y="215"/>
          <a:ext cx="5812222" cy="912279"/>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pt-BR" sz="3200" b="1" kern="1200" dirty="0"/>
            <a:t>DEFENSORIA PÚBLICA GERAL</a:t>
          </a:r>
          <a:endParaRPr lang="pt-BR" sz="3200" kern="1200" dirty="0"/>
        </a:p>
      </dsp:txBody>
      <dsp:txXfrm>
        <a:off x="2149808" y="26935"/>
        <a:ext cx="5758782" cy="8588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65EAE-1389-48B0-B8FC-4EB5A4FDCA48}">
      <dsp:nvSpPr>
        <dsp:cNvPr id="0" name=""/>
        <dsp:cNvSpPr/>
      </dsp:nvSpPr>
      <dsp:spPr>
        <a:xfrm>
          <a:off x="540329" y="240"/>
          <a:ext cx="8451267" cy="894781"/>
        </a:xfrm>
        <a:prstGeom prst="roundRect">
          <a:avLst>
            <a:gd name="adj" fmla="val 10000"/>
          </a:avLst>
        </a:prstGeom>
        <a:gradFill rotWithShape="0">
          <a:gsLst>
            <a:gs pos="0">
              <a:schemeClr val="accent1">
                <a:hueOff val="0"/>
                <a:satOff val="0"/>
                <a:lumOff val="0"/>
                <a:alphaOff val="0"/>
                <a:satMod val="100000"/>
                <a:lumMod val="100000"/>
              </a:schemeClr>
            </a:gs>
            <a:gs pos="50000">
              <a:schemeClr val="accent1">
                <a:hueOff val="0"/>
                <a:satOff val="0"/>
                <a:lumOff val="0"/>
                <a:alphaOff val="0"/>
                <a:shade val="99000"/>
                <a:satMod val="105000"/>
                <a:lumMod val="100000"/>
              </a:schemeClr>
            </a:gs>
            <a:gs pos="100000">
              <a:schemeClr val="accent1">
                <a:hueOff val="0"/>
                <a:satOff val="0"/>
                <a:lumOff val="0"/>
                <a:alphaOff val="0"/>
                <a:shade val="98000"/>
                <a:satMod val="105000"/>
                <a:lumMod val="100000"/>
              </a:schemeClr>
            </a:gs>
          </a:gsLst>
          <a:lin ang="5400000" scaled="0"/>
        </a:gra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pt-BR" sz="2800" b="1" kern="1200" dirty="0" err="1"/>
            <a:t>Subcoordenadoria</a:t>
          </a:r>
          <a:r>
            <a:rPr lang="pt-BR" sz="2800" b="1" kern="1200" dirty="0"/>
            <a:t> de Questões Repetitivas</a:t>
          </a:r>
          <a:endParaRPr lang="pt-BR" sz="2800" kern="1200" dirty="0"/>
        </a:p>
      </dsp:txBody>
      <dsp:txXfrm>
        <a:off x="566536" y="26447"/>
        <a:ext cx="8398853" cy="84236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8F395-293B-45C4-968D-039FFA079514}">
      <dsp:nvSpPr>
        <dsp:cNvPr id="0" name=""/>
        <dsp:cNvSpPr/>
      </dsp:nvSpPr>
      <dsp:spPr>
        <a:xfrm>
          <a:off x="5223163" y="1394748"/>
          <a:ext cx="2723059" cy="455241"/>
        </a:xfrm>
        <a:custGeom>
          <a:avLst/>
          <a:gdLst/>
          <a:ahLst/>
          <a:cxnLst/>
          <a:rect l="0" t="0" r="0" b="0"/>
          <a:pathLst>
            <a:path>
              <a:moveTo>
                <a:pt x="0" y="0"/>
              </a:moveTo>
              <a:lnTo>
                <a:pt x="0" y="227620"/>
              </a:lnTo>
              <a:lnTo>
                <a:pt x="2723059" y="227620"/>
              </a:lnTo>
              <a:lnTo>
                <a:pt x="2723059" y="4552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EAC42-91B4-42FD-B37B-D2354B895D27}">
      <dsp:nvSpPr>
        <dsp:cNvPr id="0" name=""/>
        <dsp:cNvSpPr/>
      </dsp:nvSpPr>
      <dsp:spPr>
        <a:xfrm>
          <a:off x="2844992" y="1394748"/>
          <a:ext cx="2378170" cy="455241"/>
        </a:xfrm>
        <a:custGeom>
          <a:avLst/>
          <a:gdLst/>
          <a:ahLst/>
          <a:cxnLst/>
          <a:rect l="0" t="0" r="0" b="0"/>
          <a:pathLst>
            <a:path>
              <a:moveTo>
                <a:pt x="2378170" y="0"/>
              </a:moveTo>
              <a:lnTo>
                <a:pt x="2378170" y="227620"/>
              </a:lnTo>
              <a:lnTo>
                <a:pt x="0" y="227620"/>
              </a:lnTo>
              <a:lnTo>
                <a:pt x="0" y="455241"/>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5F231-AC3E-4795-95A8-C3F69401D0E2}">
      <dsp:nvSpPr>
        <dsp:cNvPr id="0" name=""/>
        <dsp:cNvSpPr/>
      </dsp:nvSpPr>
      <dsp:spPr>
        <a:xfrm>
          <a:off x="5325" y="310839"/>
          <a:ext cx="10435675" cy="1083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err="1"/>
            <a:t>Subcoordenadoria</a:t>
          </a:r>
          <a:r>
            <a:rPr lang="pt-BR" sz="2800" b="1" kern="1200" dirty="0"/>
            <a:t> de Questões Repetitivas</a:t>
          </a:r>
          <a:endParaRPr lang="pt-BR" sz="2800" kern="1200" dirty="0"/>
        </a:p>
      </dsp:txBody>
      <dsp:txXfrm>
        <a:off x="5325" y="310839"/>
        <a:ext cx="10435675" cy="1083908"/>
      </dsp:txXfrm>
    </dsp:sp>
    <dsp:sp modelId="{6362BF60-564B-4F0D-A2EC-6D298908324C}">
      <dsp:nvSpPr>
        <dsp:cNvPr id="0" name=""/>
        <dsp:cNvSpPr/>
      </dsp:nvSpPr>
      <dsp:spPr>
        <a:xfrm>
          <a:off x="349553" y="1849989"/>
          <a:ext cx="4990878" cy="1083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Procedimentos Instrutórios</a:t>
          </a:r>
          <a:endParaRPr lang="pt-BR" sz="2800" kern="1200" dirty="0"/>
        </a:p>
      </dsp:txBody>
      <dsp:txXfrm>
        <a:off x="349553" y="1849989"/>
        <a:ext cx="4990878" cy="1083908"/>
      </dsp:txXfrm>
    </dsp:sp>
    <dsp:sp modelId="{F4063475-F55F-4D1F-BE61-595E72533F82}">
      <dsp:nvSpPr>
        <dsp:cNvPr id="0" name=""/>
        <dsp:cNvSpPr/>
      </dsp:nvSpPr>
      <dsp:spPr>
        <a:xfrm>
          <a:off x="5795673" y="1849989"/>
          <a:ext cx="4301100" cy="108390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Instauração de Incidentes</a:t>
          </a:r>
          <a:endParaRPr lang="pt-BR" sz="2800" kern="1200" dirty="0"/>
        </a:p>
      </dsp:txBody>
      <dsp:txXfrm>
        <a:off x="5795673" y="1849989"/>
        <a:ext cx="4301100" cy="10839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8F395-293B-45C4-968D-039FFA079514}">
      <dsp:nvSpPr>
        <dsp:cNvPr id="0" name=""/>
        <dsp:cNvSpPr/>
      </dsp:nvSpPr>
      <dsp:spPr>
        <a:xfrm>
          <a:off x="5311903" y="1101757"/>
          <a:ext cx="3142475" cy="784454"/>
        </a:xfrm>
        <a:custGeom>
          <a:avLst/>
          <a:gdLst/>
          <a:ahLst/>
          <a:cxnLst/>
          <a:rect l="0" t="0" r="0" b="0"/>
          <a:pathLst>
            <a:path>
              <a:moveTo>
                <a:pt x="0" y="0"/>
              </a:moveTo>
              <a:lnTo>
                <a:pt x="0" y="616934"/>
              </a:lnTo>
              <a:lnTo>
                <a:pt x="3142475" y="616934"/>
              </a:lnTo>
              <a:lnTo>
                <a:pt x="3142475" y="78445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DCEAC42-91B4-42FD-B37B-D2354B895D27}">
      <dsp:nvSpPr>
        <dsp:cNvPr id="0" name=""/>
        <dsp:cNvSpPr/>
      </dsp:nvSpPr>
      <dsp:spPr>
        <a:xfrm>
          <a:off x="5266183" y="1101757"/>
          <a:ext cx="91440" cy="784454"/>
        </a:xfrm>
        <a:custGeom>
          <a:avLst/>
          <a:gdLst/>
          <a:ahLst/>
          <a:cxnLst/>
          <a:rect l="0" t="0" r="0" b="0"/>
          <a:pathLst>
            <a:path>
              <a:moveTo>
                <a:pt x="45720" y="0"/>
              </a:moveTo>
              <a:lnTo>
                <a:pt x="45720" y="616934"/>
              </a:lnTo>
              <a:lnTo>
                <a:pt x="70433" y="616934"/>
              </a:lnTo>
              <a:lnTo>
                <a:pt x="70433" y="784454"/>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7B7887-6C2E-468B-BE06-653CD6FCE29F}">
      <dsp:nvSpPr>
        <dsp:cNvPr id="0" name=""/>
        <dsp:cNvSpPr/>
      </dsp:nvSpPr>
      <dsp:spPr>
        <a:xfrm>
          <a:off x="2197523" y="1101757"/>
          <a:ext cx="3114380" cy="794250"/>
        </a:xfrm>
        <a:custGeom>
          <a:avLst/>
          <a:gdLst/>
          <a:ahLst/>
          <a:cxnLst/>
          <a:rect l="0" t="0" r="0" b="0"/>
          <a:pathLst>
            <a:path>
              <a:moveTo>
                <a:pt x="3114380" y="0"/>
              </a:moveTo>
              <a:lnTo>
                <a:pt x="3114380" y="626730"/>
              </a:lnTo>
              <a:lnTo>
                <a:pt x="0" y="626730"/>
              </a:lnTo>
              <a:lnTo>
                <a:pt x="0" y="794250"/>
              </a:lnTo>
            </a:path>
          </a:pathLst>
        </a:custGeom>
        <a:noFill/>
        <a:ln w="127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05F231-AC3E-4795-95A8-C3F69401D0E2}">
      <dsp:nvSpPr>
        <dsp:cNvPr id="0" name=""/>
        <dsp:cNvSpPr/>
      </dsp:nvSpPr>
      <dsp:spPr>
        <a:xfrm>
          <a:off x="834682" y="0"/>
          <a:ext cx="8954441" cy="110175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SUBCOORDENADORIA DE QUESTÕES REPETITIVAS</a:t>
          </a:r>
        </a:p>
      </dsp:txBody>
      <dsp:txXfrm>
        <a:off x="834682" y="0"/>
        <a:ext cx="8954441" cy="1101757"/>
      </dsp:txXfrm>
    </dsp:sp>
    <dsp:sp modelId="{08B7BAD1-E690-4E93-AD86-C7E5032D49D9}">
      <dsp:nvSpPr>
        <dsp:cNvPr id="0" name=""/>
        <dsp:cNvSpPr/>
      </dsp:nvSpPr>
      <dsp:spPr>
        <a:xfrm>
          <a:off x="52216" y="1896007"/>
          <a:ext cx="4290612" cy="90650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Repercussão Geral</a:t>
          </a:r>
        </a:p>
      </dsp:txBody>
      <dsp:txXfrm>
        <a:off x="52216" y="1896007"/>
        <a:ext cx="4290612" cy="906509"/>
      </dsp:txXfrm>
    </dsp:sp>
    <dsp:sp modelId="{6362BF60-564B-4F0D-A2EC-6D298908324C}">
      <dsp:nvSpPr>
        <dsp:cNvPr id="0" name=""/>
        <dsp:cNvSpPr/>
      </dsp:nvSpPr>
      <dsp:spPr>
        <a:xfrm>
          <a:off x="4627308" y="1886211"/>
          <a:ext cx="1418616" cy="9078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IRDR</a:t>
          </a:r>
        </a:p>
      </dsp:txBody>
      <dsp:txXfrm>
        <a:off x="4627308" y="1886211"/>
        <a:ext cx="1418616" cy="907810"/>
      </dsp:txXfrm>
    </dsp:sp>
    <dsp:sp modelId="{F4063475-F55F-4D1F-BE61-595E72533F82}">
      <dsp:nvSpPr>
        <dsp:cNvPr id="0" name=""/>
        <dsp:cNvSpPr/>
      </dsp:nvSpPr>
      <dsp:spPr>
        <a:xfrm>
          <a:off x="6380962" y="1886211"/>
          <a:ext cx="4146832" cy="90911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b="1" kern="1200" dirty="0"/>
            <a:t>Recursos Repetitivos</a:t>
          </a:r>
        </a:p>
      </dsp:txBody>
      <dsp:txXfrm>
        <a:off x="6380962" y="1886211"/>
        <a:ext cx="4146832" cy="9091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4A170B22-A4BB-4708-B0CE-A73E8306129B}" type="datetime1">
              <a:rPr lang="pt-BR" smtClean="0"/>
              <a:t>24/05/2023</a:t>
            </a:fld>
            <a:endParaRPr lang="en-US" dirty="0"/>
          </a:p>
        </p:txBody>
      </p:sp>
      <p:sp>
        <p:nvSpPr>
          <p:cNvPr id="4" name="Espaço Reservado para Rodapé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Espaço Reservado para o Número do Slid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7ACF5E7-ACB0-497B-A8C6-F2E617B4631D}" type="slidenum">
              <a:rPr lang="en-US" smtClean="0"/>
              <a:t>‹nº›</a:t>
            </a:fld>
            <a:endParaRPr lang="en-US"/>
          </a:p>
        </p:txBody>
      </p:sp>
    </p:spTree>
    <p:extLst>
      <p:ext uri="{BB962C8B-B14F-4D97-AF65-F5344CB8AC3E}">
        <p14:creationId xmlns:p14="http://schemas.microsoft.com/office/powerpoint/2010/main" val="1938533960"/>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E6245E56-2EE9-450B-A671-BE5C90BAC91C}" type="datetime1">
              <a:rPr lang="pt-BR" smtClean="0"/>
              <a:t>24/05/2023</a:t>
            </a:fld>
            <a:endParaRPr lang="en-US"/>
          </a:p>
        </p:txBody>
      </p:sp>
      <p:sp>
        <p:nvSpPr>
          <p:cNvPr id="4" name="Espaço Reservado para Imagem do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pt-br"/>
              <a:t>Clique para editar o texto Mestre</a:t>
            </a:r>
            <a:endParaRPr lang="en-US"/>
          </a:p>
          <a:p>
            <a:pPr lvl="1" rtl="0"/>
            <a:r>
              <a:rPr lang="pt-br"/>
              <a:t>Segundo nível</a:t>
            </a:r>
          </a:p>
          <a:p>
            <a:pPr lvl="2" rtl="0"/>
            <a:r>
              <a:rPr lang="pt-br"/>
              <a:t>Terceiro nível</a:t>
            </a:r>
          </a:p>
          <a:p>
            <a:pPr lvl="3" rtl="0"/>
            <a:r>
              <a:rPr lang="pt-br"/>
              <a:t>Quarto nível</a:t>
            </a:r>
          </a:p>
          <a:p>
            <a:pPr lvl="4" rtl="0"/>
            <a:r>
              <a:rPr lang="pt-br"/>
              <a:t>Quinto nível</a:t>
            </a:r>
            <a:endParaRPr lang="en-US"/>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Espaço Reservado para o Número do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7A705E3-E620-489D-9973-6221209A4B3B}" type="slidenum">
              <a:rPr lang="en-US" smtClean="0"/>
              <a:t>‹nº›</a:t>
            </a:fld>
            <a:endParaRPr lang="en-US"/>
          </a:p>
        </p:txBody>
      </p:sp>
    </p:spTree>
    <p:extLst>
      <p:ext uri="{BB962C8B-B14F-4D97-AF65-F5344CB8AC3E}">
        <p14:creationId xmlns:p14="http://schemas.microsoft.com/office/powerpoint/2010/main" val="3889581830"/>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5" name="Retângulo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Retângulo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tângulo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tângulo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upo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Conector Reto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ítulo 1"/>
          <p:cNvSpPr>
            <a:spLocks noGrp="1"/>
          </p:cNvSpPr>
          <p:nvPr>
            <p:ph type="ctrTitle"/>
          </p:nvPr>
        </p:nvSpPr>
        <p:spPr>
          <a:xfrm>
            <a:off x="1629103" y="2244830"/>
            <a:ext cx="8933796" cy="2437232"/>
          </a:xfrm>
        </p:spPr>
        <p:txBody>
          <a:bodyPr tIns="45720" bIns="45720" rtlCol="0" anchor="ctr">
            <a:noAutofit/>
          </a:bodyPr>
          <a:lstStyle>
            <a:lvl1pPr algn="ctr">
              <a:lnSpc>
                <a:spcPct val="83000"/>
              </a:lnSpc>
              <a:defRPr lang="en-US" sz="6400" b="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sp>
        <p:nvSpPr>
          <p:cNvPr id="3" name="Subtítulo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pt-BR"/>
              <a:t>Clique para editar o estilo do subtítulo Mestre</a:t>
            </a:r>
            <a:endParaRPr lang="en-US" dirty="0"/>
          </a:p>
        </p:txBody>
      </p:sp>
      <p:sp>
        <p:nvSpPr>
          <p:cNvPr id="20" name="Espaço Reservado para Data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2F3AF6F7-5911-45C3-BE0F-7F38FEFE43FA}" type="datetime1">
              <a:rPr lang="pt-BR" smtClean="0"/>
              <a:t>24/05/2023</a:t>
            </a:fld>
            <a:endParaRPr lang="en-US" dirty="0"/>
          </a:p>
        </p:txBody>
      </p:sp>
      <p:sp>
        <p:nvSpPr>
          <p:cNvPr id="21" name="Espaço Reservado para Rodapé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Espaço reservado para o número do slide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vertical 2"/>
          <p:cNvSpPr>
            <a:spLocks noGrp="1"/>
          </p:cNvSpPr>
          <p:nvPr>
            <p:ph type="body" orient="vert" idx="1"/>
          </p:nvPr>
        </p:nvSpPr>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870C3F0E-1EAD-419A-B8F3-CB7CDE6B1E86}" type="datetime1">
              <a:rPr lang="pt-BR" smtClean="0"/>
              <a:t>24/05/2023</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hasCustomPrompt="1"/>
          </p:nvPr>
        </p:nvSpPr>
        <p:spPr>
          <a:xfrm>
            <a:off x="8991600" y="762000"/>
            <a:ext cx="2362200" cy="5257800"/>
          </a:xfrm>
        </p:spPr>
        <p:txBody>
          <a:bodyPr vert="eaVert" rtlCol="0"/>
          <a:lstStyle>
            <a:lvl1pPr>
              <a:defRPr/>
            </a:lvl1pPr>
          </a:lstStyle>
          <a:p>
            <a:pPr rtl="0"/>
            <a:r>
              <a:rPr lang="pt-br" dirty="0"/>
              <a:t>Clique para editar o estilo de título Mestre</a:t>
            </a:r>
            <a:endParaRPr lang="en-US" dirty="0"/>
          </a:p>
        </p:txBody>
      </p:sp>
      <p:sp>
        <p:nvSpPr>
          <p:cNvPr id="3" name="Espaço reservado para texto vertical 2"/>
          <p:cNvSpPr>
            <a:spLocks noGrp="1"/>
          </p:cNvSpPr>
          <p:nvPr>
            <p:ph type="body" orient="vert" idx="1"/>
          </p:nvPr>
        </p:nvSpPr>
        <p:spPr>
          <a:xfrm>
            <a:off x="838200" y="762000"/>
            <a:ext cx="8077200" cy="5257800"/>
          </a:xfrm>
        </p:spPr>
        <p:txBody>
          <a:bodyPr vert="eaVert"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5274CCBA-3812-426F-BA8C-8BC3E97D7FB5}" type="datetime1">
              <a:rPr lang="pt-BR" smtClean="0"/>
              <a:t>24/05/2023</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conteúdo 2"/>
          <p:cNvSpPr>
            <a:spLocks noGrp="1"/>
          </p:cNvSpPr>
          <p:nvPr>
            <p:ph idx="1"/>
          </p:nvPr>
        </p:nvSpPr>
        <p:spPr/>
        <p:txBody>
          <a:bodyPr rtlCol="0"/>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10"/>
          </p:nvPr>
        </p:nvSpPr>
        <p:spPr/>
        <p:txBody>
          <a:bodyPr rtlCol="0"/>
          <a:lstStyle/>
          <a:p>
            <a:pPr rtl="0"/>
            <a:fld id="{D48C737E-092E-4203-A347-8410086932C6}" type="datetime1">
              <a:rPr lang="pt-BR" smtClean="0"/>
              <a:t>24/05/2023</a:t>
            </a:fld>
            <a:endParaRPr lang="en-US"/>
          </a:p>
        </p:txBody>
      </p:sp>
      <p:sp>
        <p:nvSpPr>
          <p:cNvPr id="5" name="Espaço Reservado para Rodapé 4"/>
          <p:cNvSpPr>
            <a:spLocks noGrp="1"/>
          </p:cNvSpPr>
          <p:nvPr>
            <p:ph type="ftr" sz="quarter" idx="11"/>
          </p:nvPr>
        </p:nvSpPr>
        <p:spPr/>
        <p:txBody>
          <a:bodyPr rtlCol="0"/>
          <a:lstStyle/>
          <a:p>
            <a:pPr rtl="0"/>
            <a:endParaRPr lang="en-US"/>
          </a:p>
        </p:txBody>
      </p:sp>
      <p:sp>
        <p:nvSpPr>
          <p:cNvPr id="6" name="Espaço Reservado para o Número do Slide 5"/>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5" name="Retângulo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Retângulo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tângulo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tângulo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629156" y="2275165"/>
            <a:ext cx="8933688" cy="2406895"/>
          </a:xfrm>
        </p:spPr>
        <p:txBody>
          <a:bodyPr rtlCol="0" anchor="ctr">
            <a:noAutofit/>
          </a:bodyPr>
          <a:lstStyle>
            <a:lvl1pPr algn="ctr">
              <a:lnSpc>
                <a:spcPct val="83000"/>
              </a:lnSpc>
              <a:defRPr lang="en-US" sz="6400" kern="1200" cap="all" spc="-100" baseline="0" dirty="0">
                <a:solidFill>
                  <a:schemeClr val="tx1">
                    <a:lumMod val="85000"/>
                    <a:lumOff val="15000"/>
                  </a:schemeClr>
                </a:solidFill>
                <a:effectLst/>
                <a:latin typeface="+mj-lt"/>
                <a:ea typeface="+mn-ea"/>
                <a:cs typeface="+mn-cs"/>
              </a:defRPr>
            </a:lvl1pPr>
          </a:lstStyle>
          <a:p>
            <a:pPr rtl="0"/>
            <a:r>
              <a:rPr lang="pt-BR"/>
              <a:t>Clique para editar o título Mestre</a:t>
            </a:r>
            <a:endParaRPr lang="en-US" dirty="0"/>
          </a:p>
        </p:txBody>
      </p:sp>
      <p:grpSp>
        <p:nvGrpSpPr>
          <p:cNvPr id="16" name="Grupo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Conector Reto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Conector Reto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Espaço reservado para texto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pt-BR"/>
              <a:t>Clique para editar os estilos de texto Mestres</a:t>
            </a:r>
          </a:p>
        </p:txBody>
      </p:sp>
      <p:sp>
        <p:nvSpPr>
          <p:cNvPr id="4" name="Espaço Reservado para Data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494319B4-ED34-4D08-91C0-F7E8BD9417E6}" type="datetime1">
              <a:rPr lang="pt-BR" smtClean="0"/>
              <a:t>24/05/2023</a:t>
            </a:fld>
            <a:endParaRPr lang="en-US" dirty="0"/>
          </a:p>
        </p:txBody>
      </p:sp>
      <p:sp>
        <p:nvSpPr>
          <p:cNvPr id="5" name="Espaço Reservado para Rodapé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8" name="Título 7"/>
          <p:cNvSpPr>
            <a:spLocks noGrp="1"/>
          </p:cNvSpPr>
          <p:nvPr>
            <p:ph type="title"/>
          </p:nvPr>
        </p:nvSpPr>
        <p:spPr/>
        <p:txBody>
          <a:bodyPr rtlCol="0"/>
          <a:lstStyle/>
          <a:p>
            <a:pPr rtl="0"/>
            <a:r>
              <a:rPr lang="pt-BR"/>
              <a:t>Clique para editar o título Mestre</a:t>
            </a:r>
            <a:endParaRPr lang="en-US" dirty="0"/>
          </a:p>
        </p:txBody>
      </p:sp>
      <p:sp>
        <p:nvSpPr>
          <p:cNvPr id="3" name="Espaço reservado para conteúdo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conteúdo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5" name="Espaço Reservado para Data 4"/>
          <p:cNvSpPr>
            <a:spLocks noGrp="1"/>
          </p:cNvSpPr>
          <p:nvPr>
            <p:ph type="dt" sz="half" idx="10"/>
          </p:nvPr>
        </p:nvSpPr>
        <p:spPr/>
        <p:txBody>
          <a:bodyPr rtlCol="0"/>
          <a:lstStyle/>
          <a:p>
            <a:pPr rtl="0"/>
            <a:fld id="{EDD1C28D-3F4C-4305-9CD5-9949626E9ED5}" type="datetime1">
              <a:rPr lang="pt-BR" smtClean="0"/>
              <a:t>24/05/2023</a:t>
            </a:fld>
            <a:endParaRPr lang="en-US"/>
          </a:p>
        </p:txBody>
      </p:sp>
      <p:sp>
        <p:nvSpPr>
          <p:cNvPr id="6" name="Espaço Reservado para Rodapé 5"/>
          <p:cNvSpPr>
            <a:spLocks noGrp="1"/>
          </p:cNvSpPr>
          <p:nvPr>
            <p:ph type="ftr" sz="quarter" idx="11"/>
          </p:nvPr>
        </p:nvSpPr>
        <p:spPr/>
        <p:txBody>
          <a:bodyPr rtlCol="0"/>
          <a:lstStyle/>
          <a:p>
            <a:pPr rtl="0"/>
            <a:endParaRPr lang="en-US"/>
          </a:p>
        </p:txBody>
      </p:sp>
      <p:sp>
        <p:nvSpPr>
          <p:cNvPr id="7" name="Espaço Reservado para o Número do Slide 6"/>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texto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4" name="Espaço reservado para conteúdo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5" name="Espaço reservado para texto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pt-BR"/>
              <a:t>Clique para editar os estilos de texto Mestres</a:t>
            </a:r>
          </a:p>
        </p:txBody>
      </p:sp>
      <p:sp>
        <p:nvSpPr>
          <p:cNvPr id="6" name="Espaço reservado para conteúdo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pt-br"/>
          </a:p>
        </p:txBody>
      </p:sp>
      <p:sp>
        <p:nvSpPr>
          <p:cNvPr id="7" name="Espaço Reservado para Data 6"/>
          <p:cNvSpPr>
            <a:spLocks noGrp="1"/>
          </p:cNvSpPr>
          <p:nvPr>
            <p:ph type="dt" sz="half" idx="10"/>
          </p:nvPr>
        </p:nvSpPr>
        <p:spPr/>
        <p:txBody>
          <a:bodyPr rtlCol="0"/>
          <a:lstStyle/>
          <a:p>
            <a:pPr rtl="0"/>
            <a:fld id="{D05F8630-DFFC-437C-A718-61BE3F548C4E}" type="datetime1">
              <a:rPr lang="pt-BR" smtClean="0"/>
              <a:t>24/05/2023</a:t>
            </a:fld>
            <a:endParaRPr lang="en-US"/>
          </a:p>
        </p:txBody>
      </p:sp>
      <p:sp>
        <p:nvSpPr>
          <p:cNvPr id="8" name="Espaço Reservado para Rodapé 7"/>
          <p:cNvSpPr>
            <a:spLocks noGrp="1"/>
          </p:cNvSpPr>
          <p:nvPr>
            <p:ph type="ftr" sz="quarter" idx="11"/>
          </p:nvPr>
        </p:nvSpPr>
        <p:spPr/>
        <p:txBody>
          <a:bodyPr rtlCol="0"/>
          <a:lstStyle/>
          <a:p>
            <a:pPr rtl="0"/>
            <a:endParaRPr lang="en-US"/>
          </a:p>
        </p:txBody>
      </p:sp>
      <p:sp>
        <p:nvSpPr>
          <p:cNvPr id="9" name="Espaço Reservado para o Número do Slide 8"/>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ormAutofit/>
          </a:bodyPr>
          <a:lstStyle>
            <a:lvl1pPr>
              <a:defRPr sz="3800"/>
            </a:lvl1pPr>
          </a:lstStyle>
          <a:p>
            <a:pPr rtl="0"/>
            <a:r>
              <a:rPr lang="pt-BR"/>
              <a:t>Clique para editar o título Mestre</a:t>
            </a:r>
            <a:endParaRPr lang="en-US" dirty="0"/>
          </a:p>
        </p:txBody>
      </p:sp>
      <p:sp>
        <p:nvSpPr>
          <p:cNvPr id="3" name="Espaço Reservado para Data 2"/>
          <p:cNvSpPr>
            <a:spLocks noGrp="1"/>
          </p:cNvSpPr>
          <p:nvPr>
            <p:ph type="dt" sz="half" idx="10"/>
          </p:nvPr>
        </p:nvSpPr>
        <p:spPr/>
        <p:txBody>
          <a:bodyPr rtlCol="0"/>
          <a:lstStyle/>
          <a:p>
            <a:pPr rtl="0"/>
            <a:fld id="{3812AD8E-909B-47FE-B3D6-961E1D2E7A49}" type="datetime1">
              <a:rPr lang="pt-BR" smtClean="0"/>
              <a:t>24/05/2023</a:t>
            </a:fld>
            <a:endParaRPr lang="en-US"/>
          </a:p>
        </p:txBody>
      </p:sp>
      <p:sp>
        <p:nvSpPr>
          <p:cNvPr id="4" name="Espaço Reservado para Rodapé 3"/>
          <p:cNvSpPr>
            <a:spLocks noGrp="1"/>
          </p:cNvSpPr>
          <p:nvPr>
            <p:ph type="ftr" sz="quarter" idx="11"/>
          </p:nvPr>
        </p:nvSpPr>
        <p:spPr/>
        <p:txBody>
          <a:bodyPr rtlCol="0"/>
          <a:lstStyle/>
          <a:p>
            <a:pPr rtl="0"/>
            <a:endParaRPr lang="en-US"/>
          </a:p>
        </p:txBody>
      </p:sp>
      <p:sp>
        <p:nvSpPr>
          <p:cNvPr id="5" name="Espaço Reservado para o Número do Slide 4"/>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p>
            <a:pPr rtl="0"/>
            <a:fld id="{5D0BF672-AFC3-4C39-AA84-C1113D4307F1}" type="datetime1">
              <a:rPr lang="pt-BR" smtClean="0"/>
              <a:t>24/05/2023</a:t>
            </a:fld>
            <a:endParaRPr lang="en-US"/>
          </a:p>
        </p:txBody>
      </p:sp>
      <p:sp>
        <p:nvSpPr>
          <p:cNvPr id="3" name="Espaço Reservado para Rodapé 2"/>
          <p:cNvSpPr>
            <a:spLocks noGrp="1"/>
          </p:cNvSpPr>
          <p:nvPr>
            <p:ph type="ftr" sz="quarter" idx="11"/>
          </p:nvPr>
        </p:nvSpPr>
        <p:spPr/>
        <p:txBody>
          <a:bodyPr rtlCol="0"/>
          <a:lstStyle/>
          <a:p>
            <a:pPr rtl="0"/>
            <a:endParaRPr lang="en-US"/>
          </a:p>
        </p:txBody>
      </p:sp>
      <p:sp>
        <p:nvSpPr>
          <p:cNvPr id="4" name="Espaço reservado para o número do slide 3"/>
          <p:cNvSpPr>
            <a:spLocks noGrp="1"/>
          </p:cNvSpPr>
          <p:nvPr>
            <p:ph type="sldNum" sz="quarter" idx="12"/>
          </p:nvPr>
        </p:nvSpPr>
        <p:spPr/>
        <p:txBody>
          <a:bodyPr rtlCol="0"/>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10" name="Retângulo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tângulo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pt-br" dirty="0"/>
              <a:t>Clique para editar o estilo de título Mestre</a:t>
            </a:r>
            <a:endParaRPr lang="en-US" dirty="0"/>
          </a:p>
        </p:txBody>
      </p:sp>
      <p:sp>
        <p:nvSpPr>
          <p:cNvPr id="3" name="Espaço reservado para conteúdo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pt-BR"/>
              <a:t>Clique para editar os estilos de texto Mestres</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texto 3"/>
          <p:cNvSpPr>
            <a:spLocks noGrp="1"/>
          </p:cNvSpPr>
          <p:nvPr>
            <p:ph type="body" sz="half" idx="2" hasCustomPrompt="1"/>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
        <p:nvSpPr>
          <p:cNvPr id="8" name="Espaço Reservado para Data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B01F5550-97CC-4F3B-A34B-FE39BFD06EF0}" type="datetime1">
              <a:rPr lang="pt-BR" smtClean="0"/>
              <a:t>24/05/2023</a:t>
            </a:fld>
            <a:endParaRPr lang="en-US"/>
          </a:p>
        </p:txBody>
      </p:sp>
      <p:sp>
        <p:nvSpPr>
          <p:cNvPr id="9" name="Espaço Reservado para Rodapé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Espaço Reservado para o Número do Slide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Espaço reservado para imagem 2"/>
          <p:cNvSpPr>
            <a:spLocks noGrp="1" noChangeAspect="1"/>
          </p:cNvSpPr>
          <p:nvPr>
            <p:ph type="pic" idx="1" hasCustomPrompt="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pt-br" dirty="0"/>
              <a:t>Clique no ícone para adicionar uma imagem</a:t>
            </a:r>
            <a:endParaRPr lang="en-US" dirty="0"/>
          </a:p>
        </p:txBody>
      </p:sp>
      <p:sp>
        <p:nvSpPr>
          <p:cNvPr id="5" name="Espaço Reservado para Data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7975B8C2-382E-4F5E-B0CE-7E0EEF75E017}" type="datetime1">
              <a:rPr lang="pt-BR" smtClean="0"/>
              <a:t>24/05/2023</a:t>
            </a:fld>
            <a:endParaRPr lang="en-US" dirty="0"/>
          </a:p>
        </p:txBody>
      </p:sp>
      <p:sp>
        <p:nvSpPr>
          <p:cNvPr id="6" name="Espaço Reservado para Rodapé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Espaço Reservado para o Número do Slide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‹nº›</a:t>
            </a:fld>
            <a:endParaRPr lang="en-US"/>
          </a:p>
        </p:txBody>
      </p:sp>
      <p:sp>
        <p:nvSpPr>
          <p:cNvPr id="12" name="Retângulo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hasCustomPrompt="1"/>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pt-br" dirty="0"/>
              <a:t>Clique para editar o estilo de título Mestre</a:t>
            </a:r>
            <a:endParaRPr lang="en-US" dirty="0"/>
          </a:p>
        </p:txBody>
      </p:sp>
      <p:sp>
        <p:nvSpPr>
          <p:cNvPr id="4" name="Espaço reservado para texto 3"/>
          <p:cNvSpPr>
            <a:spLocks noGrp="1"/>
          </p:cNvSpPr>
          <p:nvPr>
            <p:ph type="body" sz="half" idx="2" hasCustomPrompt="1"/>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pt-br" dirty="0"/>
              <a:t>Clique para editar o texto Mestre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tângulo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Retângulo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tângulo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Espaço reservado para título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pt-br"/>
              <a:t>Clique para editar o estilo de título Mestre</a:t>
            </a:r>
            <a:endParaRPr lang="en-US" dirty="0"/>
          </a:p>
        </p:txBody>
      </p:sp>
      <p:sp>
        <p:nvSpPr>
          <p:cNvPr id="3" name="Espaço reservado para texto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pt-br"/>
              <a:t>Clique para editar o texto Mestre</a:t>
            </a:r>
          </a:p>
          <a:p>
            <a:pPr lvl="1" rtl="0"/>
            <a:r>
              <a:rPr lang="pt-br"/>
              <a:t>Segundo nível</a:t>
            </a:r>
          </a:p>
          <a:p>
            <a:pPr lvl="2" rtl="0"/>
            <a:r>
              <a:rPr lang="pt-br"/>
              <a:t>Terceiro nível</a:t>
            </a:r>
          </a:p>
          <a:p>
            <a:pPr lvl="3" rtl="0"/>
            <a:r>
              <a:rPr lang="pt-br"/>
              <a:t>Quarto nível</a:t>
            </a:r>
          </a:p>
          <a:p>
            <a:pPr lvl="4" rtl="0"/>
            <a:r>
              <a:rPr lang="pt-br"/>
              <a:t>Quinto nível</a:t>
            </a:r>
            <a:endParaRPr lang="en-US" dirty="0"/>
          </a:p>
        </p:txBody>
      </p:sp>
      <p:sp>
        <p:nvSpPr>
          <p:cNvPr id="4" name="Espaço Reservado para Data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91DF2A3A-30FD-464E-8202-27A276433376}" type="datetime1">
              <a:rPr lang="pt-BR" smtClean="0"/>
              <a:t>24/05/2023</a:t>
            </a:fld>
            <a:endParaRPr lang="en-US" dirty="0"/>
          </a:p>
        </p:txBody>
      </p:sp>
      <p:sp>
        <p:nvSpPr>
          <p:cNvPr id="5" name="Espaço Reservado para Rodapé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Espaço Reservado para o Número do Slide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‹nº›</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descr="Imagem ampliada de um logotipo&#10;&#10;Descrição gerada automaticamente">
            <a:extLst>
              <a:ext uri="{FF2B5EF4-FFF2-40B4-BE49-F238E27FC236}">
                <a16:creationId xmlns:a16="http://schemas.microsoft.com/office/drawing/2014/main" id="{8045422F-7258-40AC-BD2E-2469AA448922}"/>
              </a:ext>
            </a:extLst>
          </p:cNvPr>
          <p:cNvPicPr>
            <a:picLocks noChangeAspect="1"/>
          </p:cNvPicPr>
          <p:nvPr/>
        </p:nvPicPr>
        <p:blipFill rotWithShape="1">
          <a:blip r:embed="rId2">
            <a:extLst>
              <a:ext uri="{28A0092B-C50C-407E-A947-70E740481C1C}">
                <a14:useLocalDpi xmlns:a14="http://schemas.microsoft.com/office/drawing/2010/main" val="0"/>
              </a:ext>
            </a:extLst>
          </a:blip>
          <a:srcRect t="15980" b="15980"/>
          <a:stretch/>
        </p:blipFill>
        <p:spPr>
          <a:xfrm>
            <a:off x="420914" y="435430"/>
            <a:ext cx="11408229" cy="6008914"/>
          </a:xfrm>
          <a:prstGeom prst="rect">
            <a:avLst/>
          </a:prstGeom>
          <a:noFill/>
        </p:spPr>
      </p:pic>
      <p:sp>
        <p:nvSpPr>
          <p:cNvPr id="89" name="Date Placeholder 3">
            <a:extLst>
              <a:ext uri="{FF2B5EF4-FFF2-40B4-BE49-F238E27FC236}">
                <a16:creationId xmlns:a16="http://schemas.microsoft.com/office/drawing/2014/main" id="{D32B7FBD-AC46-D1E5-5580-5CBE82E42A1F}"/>
              </a:ext>
            </a:extLst>
          </p:cNvPr>
          <p:cNvSpPr>
            <a:spLocks noGrp="1"/>
          </p:cNvSpPr>
          <p:nvPr>
            <p:ph type="dt" sz="half" idx="10"/>
          </p:nvPr>
        </p:nvSpPr>
        <p:spPr>
          <a:xfrm>
            <a:off x="7256794" y="6035040"/>
            <a:ext cx="2893045" cy="365760"/>
          </a:xfrm>
        </p:spPr>
        <p:txBody>
          <a:bodyPr/>
          <a:lstStyle/>
          <a:p>
            <a:pPr rtl="0">
              <a:spcAft>
                <a:spcPts val="600"/>
              </a:spcAft>
            </a:pPr>
            <a:fld id="{D48C737E-092E-4203-A347-8410086932C6}" type="datetime1">
              <a:rPr lang="pt-BR" smtClean="0"/>
              <a:pPr rtl="0">
                <a:spcAft>
                  <a:spcPts val="600"/>
                </a:spcAft>
              </a:pPr>
              <a:t>24/05/2023</a:t>
            </a:fld>
            <a:endParaRPr lang="en-US"/>
          </a:p>
        </p:txBody>
      </p:sp>
      <p:sp>
        <p:nvSpPr>
          <p:cNvPr id="9" name="Título 1">
            <a:extLst>
              <a:ext uri="{FF2B5EF4-FFF2-40B4-BE49-F238E27FC236}">
                <a16:creationId xmlns:a16="http://schemas.microsoft.com/office/drawing/2014/main" id="{4D4FA301-130B-3B57-FF87-B481F15CB99A}"/>
              </a:ext>
            </a:extLst>
          </p:cNvPr>
          <p:cNvSpPr>
            <a:spLocks noGrp="1"/>
          </p:cNvSpPr>
          <p:nvPr>
            <p:ph type="title"/>
          </p:nvPr>
        </p:nvSpPr>
        <p:spPr>
          <a:xfrm>
            <a:off x="986970" y="1030514"/>
            <a:ext cx="10232571" cy="5036456"/>
          </a:xfrm>
          <a:solidFill>
            <a:schemeClr val="accent6">
              <a:lumMod val="75000"/>
            </a:schemeClr>
          </a:solidFill>
        </p:spPr>
        <p:txBody>
          <a:bodyPr rtlCol="0" anchor="ctr">
            <a:noAutofit/>
          </a:bodyPr>
          <a:lstStyle/>
          <a:p>
            <a:pPr algn="ctr">
              <a:lnSpc>
                <a:spcPct val="100000"/>
              </a:lnSpc>
            </a:pPr>
            <a:r>
              <a:rPr lang="pt-BR" sz="2800" b="1" dirty="0">
                <a:effectLst/>
                <a:latin typeface="+mn-lt"/>
              </a:rPr>
              <a:t>VI seminário da Defensoria Pública do Estado do Acre</a:t>
            </a:r>
            <a:br>
              <a:rPr lang="pt-BR" sz="2800" b="1" dirty="0">
                <a:effectLst/>
                <a:latin typeface="+mn-lt"/>
              </a:rPr>
            </a:br>
            <a:br>
              <a:rPr lang="pt-BR" sz="1400" b="1" dirty="0">
                <a:effectLst/>
                <a:latin typeface="+mn-lt"/>
              </a:rPr>
            </a:br>
            <a:r>
              <a:rPr lang="pt-BR" sz="2800" b="1" dirty="0">
                <a:effectLst/>
                <a:latin typeface="+mn-lt"/>
              </a:rPr>
              <a:t>Auditório da Universidade Federal do Acre</a:t>
            </a:r>
            <a:br>
              <a:rPr lang="pt-BR" sz="2400" b="1" dirty="0">
                <a:effectLst/>
                <a:latin typeface="+mn-lt"/>
              </a:rPr>
            </a:br>
            <a:br>
              <a:rPr lang="pt-BR" sz="2400" b="1" dirty="0">
                <a:effectLst/>
                <a:latin typeface="+mn-lt"/>
              </a:rPr>
            </a:br>
            <a:br>
              <a:rPr lang="pt-BR" sz="2400" b="1" dirty="0">
                <a:effectLst/>
                <a:latin typeface="+mn-lt"/>
              </a:rPr>
            </a:br>
            <a:r>
              <a:rPr lang="pt-BR" sz="3200" b="1" i="0" dirty="0">
                <a:solidFill>
                  <a:srgbClr val="222222"/>
                </a:solidFill>
                <a:effectLst/>
                <a:latin typeface="+mn-lt"/>
              </a:rPr>
              <a:t>A LEGITIMIDADE DA DEFENSORIA PÚBLICA PARA PROPOR A INSTAURAÇÃO DO INCIDENTE DE RESOLUÇÃO DE DEMANDAS REPETITIVAS</a:t>
            </a:r>
            <a:br>
              <a:rPr lang="pt-BR" sz="2400" b="1" i="0" dirty="0">
                <a:solidFill>
                  <a:srgbClr val="222222"/>
                </a:solidFill>
                <a:effectLst/>
                <a:latin typeface="+mn-lt"/>
              </a:rPr>
            </a:br>
            <a:br>
              <a:rPr lang="pt-BR" sz="2400" b="1" i="0" dirty="0">
                <a:solidFill>
                  <a:srgbClr val="222222"/>
                </a:solidFill>
                <a:effectLst/>
                <a:latin typeface="+mn-lt"/>
              </a:rPr>
            </a:br>
            <a:br>
              <a:rPr lang="pt-BR" sz="2400" b="1" i="0" dirty="0">
                <a:solidFill>
                  <a:srgbClr val="222222"/>
                </a:solidFill>
                <a:effectLst/>
                <a:latin typeface="+mn-lt"/>
              </a:rPr>
            </a:br>
            <a:r>
              <a:rPr lang="pt-BR" sz="2400" b="1" i="0" dirty="0">
                <a:solidFill>
                  <a:srgbClr val="222222"/>
                </a:solidFill>
                <a:effectLst/>
                <a:latin typeface="+mn-lt"/>
              </a:rPr>
              <a:t>Prof. FELIPPE BORRING ROCHA</a:t>
            </a:r>
            <a:endParaRPr lang="pt-BR" sz="2400" b="1" dirty="0">
              <a:effectLst/>
              <a:latin typeface="+mn-lt"/>
            </a:endParaRPr>
          </a:p>
        </p:txBody>
      </p:sp>
    </p:spTree>
    <p:extLst>
      <p:ext uri="{BB962C8B-B14F-4D97-AF65-F5344CB8AC3E}">
        <p14:creationId xmlns:p14="http://schemas.microsoft.com/office/powerpoint/2010/main" val="25842807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1066800" y="642594"/>
            <a:ext cx="10058400" cy="881406"/>
          </a:xfrm>
        </p:spPr>
        <p:txBody>
          <a:bodyPr/>
          <a:lstStyle/>
          <a:p>
            <a:pPr algn="ctr"/>
            <a:r>
              <a:rPr lang="pt-BR" b="1" dirty="0"/>
              <a:t>LITIGÂNCIA ESTRATÉGICA</a:t>
            </a:r>
          </a:p>
        </p:txBody>
      </p:sp>
      <p:graphicFrame>
        <p:nvGraphicFramePr>
          <p:cNvPr id="5" name="Espaço Reservado para Conteúdo 4">
            <a:extLst>
              <a:ext uri="{FF2B5EF4-FFF2-40B4-BE49-F238E27FC236}">
                <a16:creationId xmlns:a16="http://schemas.microsoft.com/office/drawing/2014/main" id="{35C6C155-2E8C-524D-4D75-D62949F7F342}"/>
              </a:ext>
            </a:extLst>
          </p:cNvPr>
          <p:cNvGraphicFramePr>
            <a:graphicFrameLocks noGrp="1"/>
          </p:cNvGraphicFramePr>
          <p:nvPr>
            <p:ph idx="1"/>
            <p:extLst>
              <p:ext uri="{D42A27DB-BD31-4B8C-83A1-F6EECF244321}">
                <p14:modId xmlns:p14="http://schemas.microsoft.com/office/powerpoint/2010/main" val="3163421841"/>
              </p:ext>
            </p:extLst>
          </p:nvPr>
        </p:nvGraphicFramePr>
        <p:xfrm>
          <a:off x="609598" y="1424243"/>
          <a:ext cx="11028219" cy="41591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33785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1066800" y="642594"/>
            <a:ext cx="10058400" cy="1371600"/>
          </a:xfrm>
        </p:spPr>
        <p:txBody>
          <a:bodyPr anchor="ctr">
            <a:normAutofit/>
          </a:bodyPr>
          <a:lstStyle/>
          <a:p>
            <a:pPr algn="ctr"/>
            <a:r>
              <a:rPr lang="pt-BR" b="1" dirty="0"/>
              <a:t>LITIGÂNCIA ESTRATÉGICA</a:t>
            </a:r>
          </a:p>
        </p:txBody>
      </p:sp>
      <p:graphicFrame>
        <p:nvGraphicFramePr>
          <p:cNvPr id="5" name="Espaço Reservado para Conteúdo 4">
            <a:extLst>
              <a:ext uri="{FF2B5EF4-FFF2-40B4-BE49-F238E27FC236}">
                <a16:creationId xmlns:a16="http://schemas.microsoft.com/office/drawing/2014/main" id="{35C6C155-2E8C-524D-4D75-D62949F7F342}"/>
              </a:ext>
            </a:extLst>
          </p:cNvPr>
          <p:cNvGraphicFramePr>
            <a:graphicFrameLocks noGrp="1"/>
          </p:cNvGraphicFramePr>
          <p:nvPr>
            <p:ph idx="1"/>
            <p:extLst>
              <p:ext uri="{D42A27DB-BD31-4B8C-83A1-F6EECF244321}">
                <p14:modId xmlns:p14="http://schemas.microsoft.com/office/powerpoint/2010/main" val="4128023236"/>
              </p:ext>
            </p:extLst>
          </p:nvPr>
        </p:nvGraphicFramePr>
        <p:xfrm>
          <a:off x="609600" y="4692532"/>
          <a:ext cx="11166764" cy="1371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9" name="Espaço Reservado para Conteúdo 4">
            <a:extLst>
              <a:ext uri="{FF2B5EF4-FFF2-40B4-BE49-F238E27FC236}">
                <a16:creationId xmlns:a16="http://schemas.microsoft.com/office/drawing/2014/main" id="{C37A0E72-9294-408C-9660-8DA6329612D7}"/>
              </a:ext>
            </a:extLst>
          </p:cNvPr>
          <p:cNvGraphicFramePr>
            <a:graphicFrameLocks/>
          </p:cNvGraphicFramePr>
          <p:nvPr>
            <p:extLst>
              <p:ext uri="{D42A27DB-BD31-4B8C-83A1-F6EECF244321}">
                <p14:modId xmlns:p14="http://schemas.microsoft.com/office/powerpoint/2010/main" val="129216952"/>
              </p:ext>
            </p:extLst>
          </p:nvPr>
        </p:nvGraphicFramePr>
        <p:xfrm>
          <a:off x="1025236" y="2130831"/>
          <a:ext cx="10058400" cy="9124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1" name="Espaço Reservado para Conteúdo 4">
            <a:extLst>
              <a:ext uri="{FF2B5EF4-FFF2-40B4-BE49-F238E27FC236}">
                <a16:creationId xmlns:a16="http://schemas.microsoft.com/office/drawing/2014/main" id="{B2BFD15B-2070-428C-34D9-2D9412B73443}"/>
              </a:ext>
            </a:extLst>
          </p:cNvPr>
          <p:cNvGraphicFramePr>
            <a:graphicFrameLocks/>
          </p:cNvGraphicFramePr>
          <p:nvPr>
            <p:extLst>
              <p:ext uri="{D42A27DB-BD31-4B8C-83A1-F6EECF244321}">
                <p14:modId xmlns:p14="http://schemas.microsoft.com/office/powerpoint/2010/main" val="2781343990"/>
              </p:ext>
            </p:extLst>
          </p:nvPr>
        </p:nvGraphicFramePr>
        <p:xfrm>
          <a:off x="1274618" y="3391590"/>
          <a:ext cx="9531927" cy="89526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cxnSp>
        <p:nvCxnSpPr>
          <p:cNvPr id="13" name="Conector de Seta Reta 12">
            <a:extLst>
              <a:ext uri="{FF2B5EF4-FFF2-40B4-BE49-F238E27FC236}">
                <a16:creationId xmlns:a16="http://schemas.microsoft.com/office/drawing/2014/main" id="{267B133C-A868-E58D-BC44-855EF1443CAB}"/>
              </a:ext>
            </a:extLst>
          </p:cNvPr>
          <p:cNvCxnSpPr>
            <a:cxnSpLocks/>
          </p:cNvCxnSpPr>
          <p:nvPr/>
        </p:nvCxnSpPr>
        <p:spPr>
          <a:xfrm>
            <a:off x="6040584" y="3043326"/>
            <a:ext cx="0" cy="34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Conector de Seta Reta 14">
            <a:extLst>
              <a:ext uri="{FF2B5EF4-FFF2-40B4-BE49-F238E27FC236}">
                <a16:creationId xmlns:a16="http://schemas.microsoft.com/office/drawing/2014/main" id="{74CBDB36-9DDB-B0E8-F26B-3C708313A489}"/>
              </a:ext>
            </a:extLst>
          </p:cNvPr>
          <p:cNvCxnSpPr>
            <a:cxnSpLocks/>
          </p:cNvCxnSpPr>
          <p:nvPr/>
        </p:nvCxnSpPr>
        <p:spPr>
          <a:xfrm>
            <a:off x="4211779" y="4262532"/>
            <a:ext cx="0" cy="34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Conector de Seta Reta 15">
            <a:extLst>
              <a:ext uri="{FF2B5EF4-FFF2-40B4-BE49-F238E27FC236}">
                <a16:creationId xmlns:a16="http://schemas.microsoft.com/office/drawing/2014/main" id="{2489C60B-27A5-385A-CDB1-3F51B0FF2CA1}"/>
              </a:ext>
            </a:extLst>
          </p:cNvPr>
          <p:cNvCxnSpPr>
            <a:cxnSpLocks/>
          </p:cNvCxnSpPr>
          <p:nvPr/>
        </p:nvCxnSpPr>
        <p:spPr>
          <a:xfrm>
            <a:off x="8215749" y="4262534"/>
            <a:ext cx="0" cy="3482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de Seta Reta 16">
            <a:extLst>
              <a:ext uri="{FF2B5EF4-FFF2-40B4-BE49-F238E27FC236}">
                <a16:creationId xmlns:a16="http://schemas.microsoft.com/office/drawing/2014/main" id="{241D0D10-E19C-13FD-CE78-09C6415097AF}"/>
              </a:ext>
            </a:extLst>
          </p:cNvPr>
          <p:cNvCxnSpPr>
            <a:cxnSpLocks/>
          </p:cNvCxnSpPr>
          <p:nvPr/>
        </p:nvCxnSpPr>
        <p:spPr>
          <a:xfrm flipV="1">
            <a:off x="6192984" y="3059075"/>
            <a:ext cx="0" cy="3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Conector de Seta Reta 18">
            <a:extLst>
              <a:ext uri="{FF2B5EF4-FFF2-40B4-BE49-F238E27FC236}">
                <a16:creationId xmlns:a16="http://schemas.microsoft.com/office/drawing/2014/main" id="{02BE0351-815A-9193-C4B0-73E76A00B12D}"/>
              </a:ext>
            </a:extLst>
          </p:cNvPr>
          <p:cNvCxnSpPr>
            <a:cxnSpLocks/>
          </p:cNvCxnSpPr>
          <p:nvPr/>
        </p:nvCxnSpPr>
        <p:spPr>
          <a:xfrm flipV="1">
            <a:off x="4461164" y="4319842"/>
            <a:ext cx="0" cy="3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Conector de Seta Reta 19">
            <a:extLst>
              <a:ext uri="{FF2B5EF4-FFF2-40B4-BE49-F238E27FC236}">
                <a16:creationId xmlns:a16="http://schemas.microsoft.com/office/drawing/2014/main" id="{9DCC0259-A584-1B89-2643-5A6C4646DC2D}"/>
              </a:ext>
            </a:extLst>
          </p:cNvPr>
          <p:cNvCxnSpPr>
            <a:cxnSpLocks/>
          </p:cNvCxnSpPr>
          <p:nvPr/>
        </p:nvCxnSpPr>
        <p:spPr>
          <a:xfrm flipV="1">
            <a:off x="8520554" y="4278283"/>
            <a:ext cx="0" cy="3352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Conector de Seta Reta 21">
            <a:extLst>
              <a:ext uri="{FF2B5EF4-FFF2-40B4-BE49-F238E27FC236}">
                <a16:creationId xmlns:a16="http://schemas.microsoft.com/office/drawing/2014/main" id="{412DD0CE-50CA-9EAC-E129-465CCBE0C2A0}"/>
              </a:ext>
            </a:extLst>
          </p:cNvPr>
          <p:cNvCxnSpPr>
            <a:cxnSpLocks/>
          </p:cNvCxnSpPr>
          <p:nvPr/>
        </p:nvCxnSpPr>
        <p:spPr>
          <a:xfrm>
            <a:off x="6137565" y="5237018"/>
            <a:ext cx="9143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Conector de Seta Reta 24">
            <a:extLst>
              <a:ext uri="{FF2B5EF4-FFF2-40B4-BE49-F238E27FC236}">
                <a16:creationId xmlns:a16="http://schemas.microsoft.com/office/drawing/2014/main" id="{BEC7541B-757B-2D0F-D518-FE11AA6BC245}"/>
              </a:ext>
            </a:extLst>
          </p:cNvPr>
          <p:cNvCxnSpPr>
            <a:cxnSpLocks/>
          </p:cNvCxnSpPr>
          <p:nvPr/>
        </p:nvCxnSpPr>
        <p:spPr>
          <a:xfrm flipH="1">
            <a:off x="6303818" y="5430983"/>
            <a:ext cx="84512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3326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1066800" y="642594"/>
            <a:ext cx="10058400" cy="881406"/>
          </a:xfrm>
        </p:spPr>
        <p:txBody>
          <a:bodyPr/>
          <a:lstStyle/>
          <a:p>
            <a:pPr algn="ctr"/>
            <a:r>
              <a:rPr lang="pt-BR" b="1" dirty="0"/>
              <a:t>LITIGÂNCIA ESTRATÉGICA</a:t>
            </a:r>
          </a:p>
        </p:txBody>
      </p:sp>
      <p:graphicFrame>
        <p:nvGraphicFramePr>
          <p:cNvPr id="5" name="Espaço Reservado para Conteúdo 4">
            <a:extLst>
              <a:ext uri="{FF2B5EF4-FFF2-40B4-BE49-F238E27FC236}">
                <a16:creationId xmlns:a16="http://schemas.microsoft.com/office/drawing/2014/main" id="{35C6C155-2E8C-524D-4D75-D62949F7F342}"/>
              </a:ext>
            </a:extLst>
          </p:cNvPr>
          <p:cNvGraphicFramePr>
            <a:graphicFrameLocks noGrp="1"/>
          </p:cNvGraphicFramePr>
          <p:nvPr>
            <p:ph idx="1"/>
            <p:extLst>
              <p:ext uri="{D42A27DB-BD31-4B8C-83A1-F6EECF244321}">
                <p14:modId xmlns:p14="http://schemas.microsoft.com/office/powerpoint/2010/main" val="702548502"/>
              </p:ext>
            </p:extLst>
          </p:nvPr>
        </p:nvGraphicFramePr>
        <p:xfrm>
          <a:off x="1066800" y="1590499"/>
          <a:ext cx="10446327" cy="324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9392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1066800" y="642594"/>
            <a:ext cx="10058400" cy="881406"/>
          </a:xfrm>
        </p:spPr>
        <p:txBody>
          <a:bodyPr/>
          <a:lstStyle/>
          <a:p>
            <a:pPr algn="ctr"/>
            <a:r>
              <a:rPr lang="pt-BR" b="1" dirty="0"/>
              <a:t>LITIGÂNCIA ESTRATÉGICA</a:t>
            </a:r>
          </a:p>
        </p:txBody>
      </p:sp>
      <p:graphicFrame>
        <p:nvGraphicFramePr>
          <p:cNvPr id="5" name="Espaço Reservado para Conteúdo 4">
            <a:extLst>
              <a:ext uri="{FF2B5EF4-FFF2-40B4-BE49-F238E27FC236}">
                <a16:creationId xmlns:a16="http://schemas.microsoft.com/office/drawing/2014/main" id="{35C6C155-2E8C-524D-4D75-D62949F7F342}"/>
              </a:ext>
            </a:extLst>
          </p:cNvPr>
          <p:cNvGraphicFramePr>
            <a:graphicFrameLocks noGrp="1"/>
          </p:cNvGraphicFramePr>
          <p:nvPr>
            <p:ph idx="1"/>
            <p:extLst>
              <p:ext uri="{D42A27DB-BD31-4B8C-83A1-F6EECF244321}">
                <p14:modId xmlns:p14="http://schemas.microsoft.com/office/powerpoint/2010/main" val="2267017134"/>
              </p:ext>
            </p:extLst>
          </p:nvPr>
        </p:nvGraphicFramePr>
        <p:xfrm>
          <a:off x="789710" y="1978426"/>
          <a:ext cx="10529454" cy="32447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584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ixaDeTexto 5">
            <a:extLst>
              <a:ext uri="{FF2B5EF4-FFF2-40B4-BE49-F238E27FC236}">
                <a16:creationId xmlns:a16="http://schemas.microsoft.com/office/drawing/2014/main" id="{61023CAA-28DB-57C0-2CAE-1E7EF089A10E}"/>
              </a:ext>
            </a:extLst>
          </p:cNvPr>
          <p:cNvSpPr txBox="1"/>
          <p:nvPr/>
        </p:nvSpPr>
        <p:spPr>
          <a:xfrm>
            <a:off x="831279" y="2759466"/>
            <a:ext cx="10571018" cy="1648400"/>
          </a:xfrm>
          <a:prstGeom prst="rect">
            <a:avLst/>
          </a:prstGeom>
          <a:noFill/>
        </p:spPr>
        <p:txBody>
          <a:bodyPr wrap="square">
            <a:spAutoFit/>
          </a:bodyPr>
          <a:lstStyle/>
          <a:p>
            <a:pPr marL="0" indent="0" algn="ctr">
              <a:lnSpc>
                <a:spcPct val="110000"/>
              </a:lnSpc>
              <a:spcBef>
                <a:spcPts val="0"/>
              </a:spcBef>
              <a:spcAft>
                <a:spcPts val="1625"/>
              </a:spcAft>
              <a:buNone/>
              <a:defRPr/>
            </a:pPr>
            <a:r>
              <a:rPr lang="pt-BR" sz="4800" b="1" dirty="0">
                <a:cs typeface="Times New Roman" panose="02020603050405020304" pitchFamily="18" charset="0"/>
              </a:rPr>
              <a:t>INCIDENTE DE RESOLUÇÃO DE DEMANDAS REPETITIVAS</a:t>
            </a:r>
          </a:p>
        </p:txBody>
      </p:sp>
    </p:spTree>
    <p:extLst>
      <p:ext uri="{BB962C8B-B14F-4D97-AF65-F5344CB8AC3E}">
        <p14:creationId xmlns:p14="http://schemas.microsoft.com/office/powerpoint/2010/main" val="3683016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1625"/>
              </a:spcAft>
              <a:buNone/>
              <a:defRPr/>
            </a:pPr>
            <a:r>
              <a:rPr lang="pt-BR" sz="3200" b="1" dirty="0">
                <a:ea typeface="Calibri" panose="020F0502020204030204" pitchFamily="34" charset="0"/>
                <a:cs typeface="Times New Roman" panose="02020603050405020304" pitchFamily="18" charset="0"/>
              </a:rPr>
              <a:t>Conceito</a:t>
            </a:r>
          </a:p>
          <a:p>
            <a:pPr marL="0" indent="0" algn="just">
              <a:lnSpc>
                <a:spcPct val="110000"/>
              </a:lnSpc>
              <a:spcBef>
                <a:spcPts val="0"/>
              </a:spcBef>
              <a:spcAft>
                <a:spcPts val="1625"/>
              </a:spcAft>
              <a:buNone/>
              <a:defRPr/>
            </a:pPr>
            <a:r>
              <a:rPr lang="pt-BR" sz="3200" dirty="0">
                <a:ea typeface="Calibri" panose="020F0502020204030204" pitchFamily="34" charset="0"/>
                <a:cs typeface="Times New Roman" panose="02020603050405020304" pitchFamily="18" charset="0"/>
              </a:rPr>
              <a:t>O IRDR é um procedimento incidental de uniformização da jurisprudência “interno” (na visão do STJ, externo – </a:t>
            </a:r>
            <a:r>
              <a:rPr lang="pt-BR" sz="3200" dirty="0">
                <a:cs typeface="Times New Roman" panose="02020603050405020304" pitchFamily="18" charset="0"/>
              </a:rPr>
              <a:t>REsp 1.091.393/SC</a:t>
            </a:r>
            <a:r>
              <a:rPr lang="pt-BR" sz="3200" dirty="0">
                <a:ea typeface="Calibri" panose="020F0502020204030204" pitchFamily="34" charset="0"/>
                <a:cs typeface="Times New Roman" panose="02020603050405020304" pitchFamily="18" charset="0"/>
              </a:rPr>
              <a:t>), voltado para a criar precedentes vinculantes no âmbito da jurisdição do respectivo tribunal (arts. 976 a 987). Trata-se de um componente do microssistema de formação de precedentes vinculantes, inspirado no modelo alemão conhecido como </a:t>
            </a:r>
            <a:r>
              <a:rPr lang="pt-BR" sz="3200" i="1" dirty="0" err="1"/>
              <a:t>Musterverfahren</a:t>
            </a:r>
            <a:r>
              <a:rPr lang="pt-BR" sz="3200" dirty="0">
                <a:solidFill>
                  <a:srgbClr val="222222"/>
                </a:solidFill>
                <a:cs typeface="Times New Roman" panose="02020603050405020304" pitchFamily="18" charset="0"/>
              </a:rPr>
              <a:t>;</a:t>
            </a:r>
            <a:endParaRPr lang="pt-BR" sz="3200" b="1" dirty="0">
              <a:cs typeface="Times New Roman" panose="02020603050405020304" pitchFamily="18" charset="0"/>
            </a:endParaRPr>
          </a:p>
        </p:txBody>
      </p:sp>
    </p:spTree>
    <p:extLst>
      <p:ext uri="{BB962C8B-B14F-4D97-AF65-F5344CB8AC3E}">
        <p14:creationId xmlns:p14="http://schemas.microsoft.com/office/powerpoint/2010/main" val="37652567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1625"/>
              </a:spcAft>
              <a:buNone/>
              <a:defRPr/>
            </a:pPr>
            <a:r>
              <a:rPr lang="pt-BR" sz="3200" dirty="0">
                <a:cs typeface="Times New Roman" panose="02020603050405020304" pitchFamily="18" charset="0"/>
              </a:rPr>
              <a:t>O IRDR visa, através do julgamento de um ou mais casos pilotos (julgamento por amostragem, na visão de alguns juristas), estabelecer um precedente vinculante para ser aplicado às causas seriais, tratando da mesma questão de direito, dentro dos limites da competência territorial do tribunal. Busca, assim, promover a segurança jurídica e efetividade da tutela jurisdicional;</a:t>
            </a:r>
            <a:endParaRPr lang="pt-BR" sz="3200" b="1" dirty="0">
              <a:cs typeface="Times New Roman" panose="02020603050405020304" pitchFamily="18" charset="0"/>
            </a:endParaRPr>
          </a:p>
        </p:txBody>
      </p:sp>
    </p:spTree>
    <p:extLst>
      <p:ext uri="{BB962C8B-B14F-4D97-AF65-F5344CB8AC3E}">
        <p14:creationId xmlns:p14="http://schemas.microsoft.com/office/powerpoint/2010/main" val="21103109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0"/>
              </a:spcBef>
              <a:spcAft>
                <a:spcPts val="1625"/>
              </a:spcAft>
              <a:buNone/>
              <a:defRPr/>
            </a:pPr>
            <a:r>
              <a:rPr lang="pt-BR" sz="3200" dirty="0">
                <a:ea typeface="Times New Roman" panose="02020603050405020304" pitchFamily="18" charset="0"/>
                <a:cs typeface="Times New Roman" panose="02020603050405020304" pitchFamily="18" charset="0"/>
              </a:rPr>
              <a:t>Além disso, a tese fixada será:</a:t>
            </a:r>
          </a:p>
          <a:p>
            <a:pPr marL="0" indent="0" algn="just">
              <a:spcBef>
                <a:spcPts val="0"/>
              </a:spcBef>
              <a:spcAft>
                <a:spcPts val="1625"/>
              </a:spcAft>
              <a:buNone/>
              <a:defRPr/>
            </a:pPr>
            <a:r>
              <a:rPr lang="pt-BR" sz="3200" dirty="0">
                <a:ea typeface="Times New Roman" panose="02020603050405020304" pitchFamily="18" charset="0"/>
                <a:cs typeface="Times New Roman" panose="02020603050405020304" pitchFamily="18" charset="0"/>
              </a:rPr>
              <a:t>a) aplicada no julgamento de improcedência liminar (art. 332, III);</a:t>
            </a:r>
          </a:p>
          <a:p>
            <a:pPr marL="0" indent="0" algn="just">
              <a:spcBef>
                <a:spcPts val="0"/>
              </a:spcBef>
              <a:spcAft>
                <a:spcPts val="1625"/>
              </a:spcAft>
              <a:buNone/>
              <a:defRPr/>
            </a:pPr>
            <a:r>
              <a:rPr lang="pt-BR" sz="3200" dirty="0">
                <a:ea typeface="Times New Roman" panose="02020603050405020304" pitchFamily="18" charset="0"/>
                <a:cs typeface="Times New Roman" panose="02020603050405020304" pitchFamily="18" charset="0"/>
              </a:rPr>
              <a:t>b) aplicada na concessão de tutela da evidência (art. 311, II);</a:t>
            </a:r>
          </a:p>
          <a:p>
            <a:pPr marL="0" indent="0" algn="just">
              <a:spcBef>
                <a:spcPts val="0"/>
              </a:spcBef>
              <a:spcAft>
                <a:spcPts val="1625"/>
              </a:spcAft>
              <a:buNone/>
              <a:defRPr/>
            </a:pPr>
            <a:r>
              <a:rPr lang="pt-BR" sz="3200" dirty="0">
                <a:ea typeface="Times New Roman" panose="02020603050405020304" pitchFamily="18" charset="0"/>
                <a:cs typeface="Times New Roman" panose="02020603050405020304" pitchFamily="18" charset="0"/>
              </a:rPr>
              <a:t>c) comunicada ao órgão, ente ou agência responsável pela regulação do setor, para que fiscalize sua efetiva aplicação por parte dos entes sujeitos à regulação (art. 985, § 2º);</a:t>
            </a:r>
          </a:p>
          <a:p>
            <a:pPr marL="0" indent="0" algn="just">
              <a:spcBef>
                <a:spcPts val="0"/>
              </a:spcBef>
              <a:spcAft>
                <a:spcPts val="1625"/>
              </a:spcAft>
              <a:buNone/>
              <a:defRPr/>
            </a:pPr>
            <a:r>
              <a:rPr lang="pt-BR" sz="3200" dirty="0">
                <a:ea typeface="Calibri" panose="020F0502020204030204" pitchFamily="34" charset="0"/>
                <a:cs typeface="Times New Roman" panose="02020603050405020304" pitchFamily="18" charset="0"/>
              </a:rPr>
              <a:t>d) aplicada na </a:t>
            </a:r>
            <a:r>
              <a:rPr lang="pt-BR" sz="3200" dirty="0">
                <a:ea typeface="Times New Roman" panose="02020603050405020304" pitchFamily="18" charset="0"/>
                <a:cs typeface="Times New Roman" panose="02020603050405020304" pitchFamily="18" charset="0"/>
              </a:rPr>
              <a:t>reclamação (art. 985, § 1º);</a:t>
            </a:r>
            <a:endParaRPr lang="pt-BR" sz="3200" dirty="0">
              <a:cs typeface="Arial" panose="020B0604020202020204" pitchFamily="34" charset="0"/>
            </a:endParaRPr>
          </a:p>
        </p:txBody>
      </p:sp>
    </p:spTree>
    <p:extLst>
      <p:ext uri="{BB962C8B-B14F-4D97-AF65-F5344CB8AC3E}">
        <p14:creationId xmlns:p14="http://schemas.microsoft.com/office/powerpoint/2010/main" val="15590802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600"/>
              </a:spcAft>
              <a:buNone/>
              <a:defRPr/>
            </a:pPr>
            <a:r>
              <a:rPr lang="pt-BR" sz="3200" dirty="0">
                <a:ea typeface="Times New Roman" panose="02020603050405020304" pitchFamily="18" charset="0"/>
                <a:cs typeface="Times New Roman" panose="02020603050405020304" pitchFamily="18" charset="0"/>
              </a:rPr>
              <a:t>A tese fixada terá eficácia vinculante até que seja revista (arts. 985, II, e 986). Tal revisão poderá ser realizada pelo mesmo tribunal que fixou o padrão decisório, de ofício ou mediante requerimento do Ministério Público e da Defensoria Pública. A possibilidade de o tribunal revisar de ofício a tese jurídica do IRDR autoriza as partes a também requerê-la.</a:t>
            </a:r>
            <a:endParaRPr lang="pt-BR" sz="3200" dirty="0">
              <a:cs typeface="Arial" panose="020B0604020202020204" pitchFamily="34" charset="0"/>
            </a:endParaRPr>
          </a:p>
        </p:txBody>
      </p:sp>
    </p:spTree>
    <p:extLst>
      <p:ext uri="{BB962C8B-B14F-4D97-AF65-F5344CB8AC3E}">
        <p14:creationId xmlns:p14="http://schemas.microsoft.com/office/powerpoint/2010/main" val="17220711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buNone/>
              <a:defRPr/>
            </a:pPr>
            <a:r>
              <a:rPr lang="pt-BR" sz="3200" b="1" dirty="0">
                <a:cs typeface="Times New Roman" panose="02020603050405020304" pitchFamily="18" charset="0"/>
              </a:rPr>
              <a:t>Requisitos para a instauração do IRDR (art. 976)</a:t>
            </a:r>
          </a:p>
          <a:p>
            <a:pPr marL="0" indent="0" algn="just">
              <a:lnSpc>
                <a:spcPct val="110000"/>
              </a:lnSpc>
              <a:spcBef>
                <a:spcPts val="600"/>
              </a:spcBef>
              <a:buNone/>
              <a:defRPr/>
            </a:pPr>
            <a:r>
              <a:rPr lang="pt-BR" sz="3200" dirty="0">
                <a:cs typeface="Times New Roman" panose="02020603050405020304" pitchFamily="18" charset="0"/>
              </a:rPr>
              <a:t>a) existência de repetição de processos (recursos, ações ou incidentes), nos diferentes órgãos judiciários submetidos à jurisdição de um mesmo tribunal (1ª ou 2ª instância) que contenham a mesma questão de direito, pendente de julgamento;</a:t>
            </a:r>
            <a:endParaRPr lang="pt-BR" sz="3200" dirty="0">
              <a:cs typeface="Arial" panose="020B0604020202020204" pitchFamily="34" charset="0"/>
            </a:endParaRPr>
          </a:p>
        </p:txBody>
      </p:sp>
    </p:spTree>
    <p:extLst>
      <p:ext uri="{BB962C8B-B14F-4D97-AF65-F5344CB8AC3E}">
        <p14:creationId xmlns:p14="http://schemas.microsoft.com/office/powerpoint/2010/main" val="521905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1066800" y="282370"/>
            <a:ext cx="10058400" cy="1371600"/>
          </a:xfrm>
        </p:spPr>
        <p:txBody>
          <a:bodyPr/>
          <a:lstStyle/>
          <a:p>
            <a:pPr algn="ctr"/>
            <a:r>
              <a:rPr lang="pt-BR" altLang="pt-BR" sz="4000" b="1" dirty="0">
                <a:latin typeface="+mn-lt"/>
                <a:cs typeface="Arial" panose="020B0604020202020204" pitchFamily="34" charset="0"/>
              </a:rPr>
              <a:t>Prof. </a:t>
            </a:r>
            <a:r>
              <a:rPr lang="en-US" sz="4000" b="1" dirty="0">
                <a:latin typeface="+mn-lt"/>
                <a:cs typeface="Arial" panose="020B0604020202020204" pitchFamily="34" charset="0"/>
              </a:rPr>
              <a:t>Felippe Borring Rocha</a:t>
            </a:r>
            <a:endParaRPr lang="pt-BR" dirty="0">
              <a:latin typeface="+mn-lt"/>
            </a:endParaRPr>
          </a:p>
        </p:txBody>
      </p:sp>
      <p:sp>
        <p:nvSpPr>
          <p:cNvPr id="3" name="Espaço Reservado para Conteúdo 2">
            <a:extLst>
              <a:ext uri="{FF2B5EF4-FFF2-40B4-BE49-F238E27FC236}">
                <a16:creationId xmlns:a16="http://schemas.microsoft.com/office/drawing/2014/main" id="{9DA03C5C-0796-52C8-DF3B-D810D65AED04}"/>
              </a:ext>
            </a:extLst>
          </p:cNvPr>
          <p:cNvSpPr>
            <a:spLocks noGrp="1"/>
          </p:cNvSpPr>
          <p:nvPr>
            <p:ph idx="1"/>
          </p:nvPr>
        </p:nvSpPr>
        <p:spPr>
          <a:xfrm>
            <a:off x="1066800" y="1343891"/>
            <a:ext cx="10058400" cy="5070764"/>
          </a:xfrm>
        </p:spPr>
        <p:txBody>
          <a:bodyPr>
            <a:normAutofit/>
          </a:bodyPr>
          <a:lstStyle/>
          <a:p>
            <a:pPr marL="0" indent="0" algn="just">
              <a:lnSpc>
                <a:spcPct val="120000"/>
              </a:lnSpc>
              <a:buNone/>
            </a:pPr>
            <a:r>
              <a:rPr lang="pt-BR" sz="2800" b="1" dirty="0">
                <a:cs typeface="Arial" panose="020B0604020202020204" pitchFamily="34" charset="0"/>
              </a:rPr>
              <a:t>Mestre (UNESA) e Doutor (UFF). Professor Adjunto da Direito Processual Civil da UFRJ/FND, e de cursos de pós-graduação e preparatórios para concursos públicos. Articulista, palestrante e autor, dentre outros, dos livros </a:t>
            </a:r>
            <a:r>
              <a:rPr lang="pt-BR" sz="2800" b="1" i="1" dirty="0">
                <a:cs typeface="Arial" panose="020B0604020202020204" pitchFamily="34" charset="0"/>
              </a:rPr>
              <a:t>Teoria Geral dos Recursos Cíveis, Manual dos Juizados Especiais Cíveis Estaduais, Princípio da Jurisdição Equivalente</a:t>
            </a:r>
            <a:r>
              <a:rPr lang="pt-BR" sz="2800" b="1" dirty="0">
                <a:cs typeface="Arial" panose="020B0604020202020204" pitchFamily="34" charset="0"/>
              </a:rPr>
              <a:t>. Membro do IAB, do IBDP e dos Conselhos Editoriais da Revista de Direito da EMERJ e da UNINOVE. Defensor Público Estadual.</a:t>
            </a:r>
          </a:p>
        </p:txBody>
      </p:sp>
    </p:spTree>
    <p:extLst>
      <p:ext uri="{BB962C8B-B14F-4D97-AF65-F5344CB8AC3E}">
        <p14:creationId xmlns:p14="http://schemas.microsoft.com/office/powerpoint/2010/main" val="7927914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600"/>
              </a:spcAft>
              <a:buNone/>
              <a:defRPr/>
            </a:pPr>
            <a:r>
              <a:rPr lang="pt-BR" sz="3200" dirty="0">
                <a:cs typeface="Times New Roman" panose="02020603050405020304" pitchFamily="18" charset="0"/>
              </a:rPr>
              <a:t>b) existência de dissídio jurisprudencial sobre a questão de direito;</a:t>
            </a:r>
          </a:p>
          <a:p>
            <a:pPr marL="0" indent="0" algn="just">
              <a:lnSpc>
                <a:spcPct val="110000"/>
              </a:lnSpc>
              <a:spcBef>
                <a:spcPts val="0"/>
              </a:spcBef>
              <a:spcAft>
                <a:spcPts val="600"/>
              </a:spcAft>
              <a:buNone/>
              <a:defRPr/>
            </a:pPr>
            <a:r>
              <a:rPr lang="pt-BR" sz="3200" dirty="0">
                <a:cs typeface="Times New Roman" panose="02020603050405020304" pitchFamily="18" charset="0"/>
              </a:rPr>
              <a:t>c) inexistência de precedente vinculante sobre a questão de direito;</a:t>
            </a:r>
          </a:p>
          <a:p>
            <a:pPr marL="0" indent="0" algn="just">
              <a:lnSpc>
                <a:spcPct val="110000"/>
              </a:lnSpc>
              <a:spcBef>
                <a:spcPts val="0"/>
              </a:spcBef>
              <a:spcAft>
                <a:spcPts val="600"/>
              </a:spcAft>
              <a:buNone/>
              <a:defRPr/>
            </a:pPr>
            <a:r>
              <a:rPr lang="pt-BR" sz="3200" dirty="0">
                <a:cs typeface="Times New Roman" panose="02020603050405020304" pitchFamily="18" charset="0"/>
              </a:rPr>
              <a:t>d) </a:t>
            </a:r>
            <a:r>
              <a:rPr lang="pt-BR" sz="3200" dirty="0">
                <a:ea typeface="Times New Roman" panose="02020603050405020304" pitchFamily="18" charset="0"/>
                <a:cs typeface="Times New Roman" panose="02020603050405020304" pitchFamily="18" charset="0"/>
              </a:rPr>
              <a:t>indicação de processos representativos da controvérsia, para atuarem como causa-piloto, que devem conter “abrangente argumentação e discussão a respeito da questão a ser decidida”.</a:t>
            </a:r>
            <a:endParaRPr lang="pt-BR" sz="3200" dirty="0">
              <a:cs typeface="Arial" panose="020B0604020202020204" pitchFamily="34" charset="0"/>
            </a:endParaRPr>
          </a:p>
        </p:txBody>
      </p:sp>
    </p:spTree>
    <p:extLst>
      <p:ext uri="{BB962C8B-B14F-4D97-AF65-F5344CB8AC3E}">
        <p14:creationId xmlns:p14="http://schemas.microsoft.com/office/powerpoint/2010/main" val="37219196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600"/>
              </a:spcAft>
              <a:buNone/>
              <a:defRPr/>
            </a:pPr>
            <a:r>
              <a:rPr lang="pt-BR" sz="3200" b="1" dirty="0">
                <a:cs typeface="Times New Roman" panose="02020603050405020304" pitchFamily="18" charset="0"/>
              </a:rPr>
              <a:t>Legitimidade para propor a instauração do IRDR (art. 977)</a:t>
            </a:r>
            <a:endParaRPr lang="pt-BR" sz="3200" dirty="0">
              <a:cs typeface="Times New Roman" panose="02020603050405020304" pitchFamily="18" charset="0"/>
            </a:endParaRPr>
          </a:p>
          <a:p>
            <a:pPr marL="0" indent="0" algn="just">
              <a:lnSpc>
                <a:spcPct val="110000"/>
              </a:lnSpc>
              <a:spcBef>
                <a:spcPts val="0"/>
              </a:spcBef>
              <a:spcAft>
                <a:spcPts val="600"/>
              </a:spcAft>
              <a:buNone/>
              <a:defRPr/>
            </a:pPr>
            <a:r>
              <a:rPr lang="pt-BR" sz="3200" dirty="0">
                <a:cs typeface="Times New Roman" panose="02020603050405020304" pitchFamily="18" charset="0"/>
              </a:rPr>
              <a:t>a) do juiz ou relator que tenha, sob sua direção, processo que contenha uma questão jurídica repetitiva;</a:t>
            </a:r>
          </a:p>
          <a:p>
            <a:pPr marL="0" indent="0" algn="just">
              <a:lnSpc>
                <a:spcPct val="110000"/>
              </a:lnSpc>
              <a:spcBef>
                <a:spcPts val="0"/>
              </a:spcBef>
              <a:spcAft>
                <a:spcPts val="600"/>
              </a:spcAft>
              <a:buNone/>
              <a:defRPr/>
            </a:pPr>
            <a:r>
              <a:rPr lang="pt-BR" sz="3200" dirty="0">
                <a:cs typeface="Times New Roman" panose="02020603050405020304" pitchFamily="18" charset="0"/>
              </a:rPr>
              <a:t>b) das partes de um processo que contenha uma questão jurídica repetitiva;</a:t>
            </a:r>
          </a:p>
          <a:p>
            <a:pPr marL="0" indent="0" algn="just">
              <a:lnSpc>
                <a:spcPct val="110000"/>
              </a:lnSpc>
              <a:spcBef>
                <a:spcPts val="0"/>
              </a:spcBef>
              <a:spcAft>
                <a:spcPts val="600"/>
              </a:spcAft>
              <a:buNone/>
              <a:defRPr/>
            </a:pPr>
            <a:r>
              <a:rPr lang="pt-BR" sz="3200" dirty="0">
                <a:cs typeface="Times New Roman" panose="02020603050405020304" pitchFamily="18" charset="0"/>
              </a:rPr>
              <a:t>c) do Ministério Público;</a:t>
            </a:r>
          </a:p>
          <a:p>
            <a:pPr marL="0" indent="0" algn="just">
              <a:lnSpc>
                <a:spcPct val="110000"/>
              </a:lnSpc>
              <a:spcBef>
                <a:spcPts val="0"/>
              </a:spcBef>
              <a:spcAft>
                <a:spcPts val="600"/>
              </a:spcAft>
              <a:buNone/>
              <a:defRPr/>
            </a:pPr>
            <a:r>
              <a:rPr lang="pt-BR" sz="3200" dirty="0">
                <a:cs typeface="Times New Roman" panose="02020603050405020304" pitchFamily="18" charset="0"/>
              </a:rPr>
              <a:t>d) da Defensoria Pública.</a:t>
            </a:r>
            <a:endParaRPr lang="pt-BR" sz="3200" dirty="0">
              <a:cs typeface="Arial" panose="020B0604020202020204" pitchFamily="34" charset="0"/>
            </a:endParaRPr>
          </a:p>
          <a:p>
            <a:pPr marL="0" indent="0" algn="just">
              <a:lnSpc>
                <a:spcPct val="100000"/>
              </a:lnSpc>
              <a:spcBef>
                <a:spcPts val="0"/>
              </a:spcBef>
              <a:spcAft>
                <a:spcPts val="1625"/>
              </a:spcAft>
              <a:buNone/>
              <a:defRPr/>
            </a:pPr>
            <a:endParaRPr lang="pt-BR" sz="3200" dirty="0">
              <a:cs typeface="Arial" panose="020B0604020202020204" pitchFamily="34" charset="0"/>
            </a:endParaRPr>
          </a:p>
        </p:txBody>
      </p:sp>
    </p:spTree>
    <p:extLst>
      <p:ext uri="{BB962C8B-B14F-4D97-AF65-F5344CB8AC3E}">
        <p14:creationId xmlns:p14="http://schemas.microsoft.com/office/powerpoint/2010/main" val="2242715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600"/>
              </a:spcAft>
              <a:buNone/>
              <a:defRPr/>
            </a:pPr>
            <a:r>
              <a:rPr lang="pt-BR" sz="3200" b="1" dirty="0"/>
              <a:t>Legitimidade da Defensoria Pública para propor a instauração do IRDR</a:t>
            </a:r>
          </a:p>
          <a:p>
            <a:pPr marL="0" indent="0" algn="just">
              <a:lnSpc>
                <a:spcPct val="110000"/>
              </a:lnSpc>
              <a:spcBef>
                <a:spcPts val="0"/>
              </a:spcBef>
              <a:spcAft>
                <a:spcPts val="600"/>
              </a:spcAft>
              <a:buNone/>
              <a:defRPr/>
            </a:pPr>
            <a:r>
              <a:rPr lang="pt-BR" sz="3200" b="1" i="1" dirty="0"/>
              <a:t>O perfil da atuação da Defensoria Pública no CPC</a:t>
            </a:r>
          </a:p>
          <a:p>
            <a:pPr marL="0" indent="0" algn="just">
              <a:lnSpc>
                <a:spcPct val="110000"/>
              </a:lnSpc>
              <a:spcBef>
                <a:spcPts val="0"/>
              </a:spcBef>
              <a:spcAft>
                <a:spcPts val="600"/>
              </a:spcAft>
              <a:buNone/>
              <a:defRPr/>
            </a:pPr>
            <a:r>
              <a:rPr lang="pt-BR" sz="3200" dirty="0"/>
              <a:t>A Defensoria Pública, que não era citada na versão original do CPC/1973, é mencionada 59 vezes no CPC/2015, que dedica um título exclusivo à Defensoria Pública (arts. 185 a 187), reproduzindo, em grande parte, o conteúdo do art. 134 da CF.</a:t>
            </a:r>
            <a:endParaRPr lang="pt-BR" sz="4400" dirty="0">
              <a:cs typeface="Arial" panose="020B0604020202020204" pitchFamily="34" charset="0"/>
            </a:endParaRPr>
          </a:p>
        </p:txBody>
      </p:sp>
    </p:spTree>
    <p:extLst>
      <p:ext uri="{BB962C8B-B14F-4D97-AF65-F5344CB8AC3E}">
        <p14:creationId xmlns:p14="http://schemas.microsoft.com/office/powerpoint/2010/main" val="4215170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600"/>
              </a:spcAft>
              <a:buNone/>
              <a:defRPr/>
            </a:pPr>
            <a:r>
              <a:rPr lang="pt-BR" sz="3200" dirty="0"/>
              <a:t>No caso específico do microssistema de formação de precedentes vinculantes, além do já mencionado IRDR, o Código também atribui à Defensoria Pública a legitimidade para propor a instauração do Incidente de Assunção de Competência (art. 947).</a:t>
            </a:r>
            <a:endParaRPr lang="pt-BR" sz="4400" dirty="0">
              <a:cs typeface="Arial" panose="020B0604020202020204" pitchFamily="34" charset="0"/>
            </a:endParaRPr>
          </a:p>
        </p:txBody>
      </p:sp>
    </p:spTree>
    <p:extLst>
      <p:ext uri="{BB962C8B-B14F-4D97-AF65-F5344CB8AC3E}">
        <p14:creationId xmlns:p14="http://schemas.microsoft.com/office/powerpoint/2010/main" val="7870418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600"/>
              </a:spcAft>
              <a:buNone/>
              <a:defRPr/>
            </a:pPr>
            <a:r>
              <a:rPr lang="pt-BR" sz="3200" dirty="0"/>
              <a:t>Os contornos da legitimidade da Defensoria Pública para propositura do IRDR</a:t>
            </a:r>
          </a:p>
          <a:p>
            <a:pPr marL="0" indent="0" algn="just">
              <a:lnSpc>
                <a:spcPct val="110000"/>
              </a:lnSpc>
              <a:spcBef>
                <a:spcPts val="0"/>
              </a:spcBef>
              <a:spcAft>
                <a:spcPts val="600"/>
              </a:spcAft>
              <a:buNone/>
              <a:defRPr/>
            </a:pPr>
            <a:r>
              <a:rPr lang="pt-BR" sz="3200" dirty="0"/>
              <a:t>a) requerer a instauração, a modificação ou o cancelamento do IRDR (legitimação extraordinária);</a:t>
            </a:r>
          </a:p>
          <a:p>
            <a:pPr marL="0" indent="0" algn="just">
              <a:lnSpc>
                <a:spcPct val="110000"/>
              </a:lnSpc>
              <a:spcBef>
                <a:spcPts val="0"/>
              </a:spcBef>
              <a:spcAft>
                <a:spcPts val="600"/>
              </a:spcAft>
              <a:buNone/>
              <a:defRPr/>
            </a:pPr>
            <a:r>
              <a:rPr lang="pt-BR" sz="3200" dirty="0"/>
              <a:t>b) atuar como parte do processo afetado como causa-piloto;</a:t>
            </a:r>
            <a:endParaRPr lang="pt-BR" sz="4400" dirty="0">
              <a:cs typeface="Arial" panose="020B0604020202020204" pitchFamily="34" charset="0"/>
            </a:endParaRPr>
          </a:p>
        </p:txBody>
      </p:sp>
    </p:spTree>
    <p:extLst>
      <p:ext uri="{BB962C8B-B14F-4D97-AF65-F5344CB8AC3E}">
        <p14:creationId xmlns:p14="http://schemas.microsoft.com/office/powerpoint/2010/main" val="187904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600"/>
              </a:spcAft>
              <a:buNone/>
              <a:defRPr/>
            </a:pPr>
            <a:r>
              <a:rPr lang="pt-BR" sz="3200" dirty="0"/>
              <a:t>c) atuar como patrono da parte do processo afetado como causa-piloto;</a:t>
            </a:r>
          </a:p>
          <a:p>
            <a:pPr marL="0" indent="0" algn="just">
              <a:lnSpc>
                <a:spcPct val="110000"/>
              </a:lnSpc>
              <a:spcBef>
                <a:spcPts val="0"/>
              </a:spcBef>
              <a:spcAft>
                <a:spcPts val="600"/>
              </a:spcAft>
              <a:buNone/>
              <a:defRPr/>
            </a:pPr>
            <a:r>
              <a:rPr lang="pt-BR" sz="3200" dirty="0"/>
              <a:t>d) curador especial da parte do processo afetado como causa-piloto;</a:t>
            </a:r>
          </a:p>
          <a:p>
            <a:pPr marL="0" indent="0" algn="just">
              <a:lnSpc>
                <a:spcPct val="110000"/>
              </a:lnSpc>
              <a:spcBef>
                <a:spcPts val="0"/>
              </a:spcBef>
              <a:spcAft>
                <a:spcPts val="600"/>
              </a:spcAft>
              <a:buNone/>
              <a:defRPr/>
            </a:pPr>
            <a:r>
              <a:rPr lang="pt-BR" sz="3200" dirty="0"/>
              <a:t>e) amicus curiae;</a:t>
            </a:r>
          </a:p>
          <a:p>
            <a:pPr marL="0" indent="0" algn="just">
              <a:lnSpc>
                <a:spcPct val="110000"/>
              </a:lnSpc>
              <a:spcBef>
                <a:spcPts val="0"/>
              </a:spcBef>
              <a:spcAft>
                <a:spcPts val="600"/>
              </a:spcAft>
              <a:buNone/>
              <a:defRPr/>
            </a:pPr>
            <a:r>
              <a:rPr lang="pt-BR" sz="3200" dirty="0"/>
              <a:t>f) custos </a:t>
            </a:r>
            <a:r>
              <a:rPr lang="pt-BR" sz="3200" dirty="0" err="1"/>
              <a:t>vulnerabilis</a:t>
            </a:r>
            <a:r>
              <a:rPr lang="pt-BR" sz="3200" dirty="0"/>
              <a:t>.</a:t>
            </a:r>
            <a:endParaRPr lang="pt-BR" sz="4400" dirty="0">
              <a:cs typeface="Arial" panose="020B0604020202020204" pitchFamily="34" charset="0"/>
            </a:endParaRPr>
          </a:p>
        </p:txBody>
      </p:sp>
    </p:spTree>
    <p:extLst>
      <p:ext uri="{BB962C8B-B14F-4D97-AF65-F5344CB8AC3E}">
        <p14:creationId xmlns:p14="http://schemas.microsoft.com/office/powerpoint/2010/main" val="2619239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0000"/>
              </a:lnSpc>
              <a:spcBef>
                <a:spcPts val="0"/>
              </a:spcBef>
              <a:spcAft>
                <a:spcPts val="1625"/>
              </a:spcAft>
              <a:buNone/>
              <a:defRPr/>
            </a:pPr>
            <a:r>
              <a:rPr lang="pt-BR" dirty="0">
                <a:cs typeface="Arial" panose="020B0604020202020204" pitchFamily="34" charset="0"/>
              </a:rPr>
              <a:t>Obs.: </a:t>
            </a:r>
            <a:r>
              <a:rPr lang="pt-BR" dirty="0"/>
              <a:t>Para este autor, somente na hipótese em que atuar como </a:t>
            </a:r>
            <a:r>
              <a:rPr lang="pt-BR" i="1" dirty="0"/>
              <a:t>amicus curiae</a:t>
            </a:r>
            <a:r>
              <a:rPr lang="pt-BR" dirty="0"/>
              <a:t> ou </a:t>
            </a:r>
            <a:r>
              <a:rPr lang="pt-BR" i="1" dirty="0"/>
              <a:t>custos </a:t>
            </a:r>
            <a:r>
              <a:rPr lang="pt-BR" i="1" dirty="0" err="1"/>
              <a:t>vulnerabilis</a:t>
            </a:r>
            <a:r>
              <a:rPr lang="pt-BR" dirty="0"/>
              <a:t> é que será preciso perquirir sobre a pertinência temática da Defensoria Pública para intervir no incidente. Nestas situações, a intervenção deverá estar vinculada com o objeto da controvérsia. Nas demais, à luz do princípio da acessibilidade, como já demonstrado em relação à legitimidade para a propositura das ações coletivas, a forma correta de interpretação é a ampliativa – e não a restritiva (densificação do acesso à justiça)./</a:t>
            </a:r>
            <a:endParaRPr lang="pt-BR" dirty="0">
              <a:cs typeface="Arial" panose="020B0604020202020204" pitchFamily="34" charset="0"/>
            </a:endParaRPr>
          </a:p>
        </p:txBody>
      </p:sp>
    </p:spTree>
    <p:extLst>
      <p:ext uri="{BB962C8B-B14F-4D97-AF65-F5344CB8AC3E}">
        <p14:creationId xmlns:p14="http://schemas.microsoft.com/office/powerpoint/2010/main" val="3739309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ço Reservado para Conteúdo 2">
            <a:extLst>
              <a:ext uri="{FF2B5EF4-FFF2-40B4-BE49-F238E27FC236}">
                <a16:creationId xmlns:a16="http://schemas.microsoft.com/office/drawing/2014/main" id="{8DB7B085-EAC1-4848-A08C-933324F1FACC}"/>
              </a:ext>
            </a:extLst>
          </p:cNvPr>
          <p:cNvSpPr txBox="1">
            <a:spLocks/>
          </p:cNvSpPr>
          <p:nvPr/>
        </p:nvSpPr>
        <p:spPr>
          <a:xfrm>
            <a:off x="839416" y="692696"/>
            <a:ext cx="10657184" cy="5544616"/>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Aft>
                <a:spcPts val="450"/>
              </a:spcAft>
              <a:buNone/>
              <a:defRPr/>
            </a:pPr>
            <a:r>
              <a:rPr lang="pt-BR" sz="4000" b="1" dirty="0">
                <a:cs typeface="Arial" panose="020B0604020202020204" pitchFamily="34" charset="0"/>
              </a:rPr>
              <a:t>FIM DA APRESENTAÇÃO</a:t>
            </a:r>
          </a:p>
          <a:p>
            <a:pPr algn="ctr">
              <a:spcAft>
                <a:spcPts val="450"/>
              </a:spcAft>
              <a:buNone/>
              <a:defRPr/>
            </a:pPr>
            <a:endParaRPr lang="pt-BR" sz="4000" b="1" dirty="0">
              <a:cs typeface="Arial" panose="020B0604020202020204" pitchFamily="34" charset="0"/>
            </a:endParaRPr>
          </a:p>
          <a:p>
            <a:pPr algn="ctr">
              <a:spcAft>
                <a:spcPts val="450"/>
              </a:spcAft>
              <a:buNone/>
              <a:defRPr/>
            </a:pPr>
            <a:endParaRPr lang="pt-BR" sz="4000" b="1" dirty="0">
              <a:cs typeface="Arial" panose="020B0604020202020204" pitchFamily="34" charset="0"/>
            </a:endParaRPr>
          </a:p>
          <a:p>
            <a:pPr algn="ctr">
              <a:spcAft>
                <a:spcPts val="450"/>
              </a:spcAft>
              <a:buNone/>
              <a:defRPr/>
            </a:pPr>
            <a:endParaRPr lang="pt-BR" sz="5400" b="1" dirty="0">
              <a:cs typeface="Arial" panose="020B0604020202020204" pitchFamily="34" charset="0"/>
            </a:endParaRPr>
          </a:p>
          <a:p>
            <a:pPr algn="ctr">
              <a:spcAft>
                <a:spcPts val="450"/>
              </a:spcAft>
              <a:buNone/>
              <a:defRPr/>
            </a:pPr>
            <a:endParaRPr lang="pt-BR" sz="4000" b="1" dirty="0">
              <a:cs typeface="Arial" panose="020B0604020202020204" pitchFamily="34" charset="0"/>
            </a:endParaRPr>
          </a:p>
          <a:p>
            <a:pPr algn="ctr">
              <a:spcAft>
                <a:spcPts val="450"/>
              </a:spcAft>
              <a:buNone/>
              <a:defRPr/>
            </a:pPr>
            <a:endParaRPr lang="pt-BR" sz="4000" b="1" dirty="0">
              <a:cs typeface="Arial" panose="020B0604020202020204" pitchFamily="34" charset="0"/>
            </a:endParaRPr>
          </a:p>
          <a:p>
            <a:pPr algn="ctr">
              <a:spcAft>
                <a:spcPts val="450"/>
              </a:spcAft>
              <a:buNone/>
              <a:defRPr/>
            </a:pPr>
            <a:r>
              <a:rPr lang="pt-BR" sz="4000" b="1" dirty="0">
                <a:cs typeface="Arial" panose="020B0604020202020204" pitchFamily="34" charset="0"/>
              </a:rPr>
              <a:t>MUITO OBRIGADO!</a:t>
            </a:r>
            <a:endParaRPr lang="pt-BR" sz="4000" dirty="0">
              <a:cs typeface="Arial" panose="020B0604020202020204" pitchFamily="34" charset="0"/>
            </a:endParaRPr>
          </a:p>
        </p:txBody>
      </p:sp>
      <p:pic>
        <p:nvPicPr>
          <p:cNvPr id="2" name="Imagem 1" descr="Uma imagem contendo pessoa, segurando, brinquedo, homem&#10;&#10;Descrição gerada automaticamente">
            <a:extLst>
              <a:ext uri="{FF2B5EF4-FFF2-40B4-BE49-F238E27FC236}">
                <a16:creationId xmlns:a16="http://schemas.microsoft.com/office/drawing/2014/main" id="{B0202196-B9A7-4241-7337-C0D555A6C2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26171" y="1411582"/>
            <a:ext cx="3878746" cy="3878746"/>
          </a:xfrm>
          <a:prstGeom prst="rect">
            <a:avLst/>
          </a:prstGeom>
        </p:spPr>
      </p:pic>
    </p:spTree>
    <p:extLst>
      <p:ext uri="{BB962C8B-B14F-4D97-AF65-F5344CB8AC3E}">
        <p14:creationId xmlns:p14="http://schemas.microsoft.com/office/powerpoint/2010/main" val="4260997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ço Reservado para Data 3">
            <a:extLst>
              <a:ext uri="{FF2B5EF4-FFF2-40B4-BE49-F238E27FC236}">
                <a16:creationId xmlns:a16="http://schemas.microsoft.com/office/drawing/2014/main" id="{33F0B85D-4219-613C-5DAB-93864964C6F2}"/>
              </a:ext>
            </a:extLst>
          </p:cNvPr>
          <p:cNvSpPr>
            <a:spLocks noGrp="1"/>
          </p:cNvSpPr>
          <p:nvPr>
            <p:ph type="dt" sz="half" idx="10"/>
          </p:nvPr>
        </p:nvSpPr>
        <p:spPr/>
        <p:txBody>
          <a:bodyPr/>
          <a:lstStyle/>
          <a:p>
            <a:pPr rtl="0"/>
            <a:fld id="{D48C737E-092E-4203-A347-8410086932C6}" type="datetime1">
              <a:rPr lang="pt-BR" smtClean="0"/>
              <a:t>26/05/2023</a:t>
            </a:fld>
            <a:endParaRPr lang="en-US"/>
          </a:p>
        </p:txBody>
      </p:sp>
      <p:sp>
        <p:nvSpPr>
          <p:cNvPr id="5" name="Retângulo 1">
            <a:extLst>
              <a:ext uri="{FF2B5EF4-FFF2-40B4-BE49-F238E27FC236}">
                <a16:creationId xmlns:a16="http://schemas.microsoft.com/office/drawing/2014/main" id="{7F571FC0-3C34-C249-6868-35368FF00FA7}"/>
              </a:ext>
            </a:extLst>
          </p:cNvPr>
          <p:cNvSpPr>
            <a:spLocks noChangeArrowheads="1"/>
          </p:cNvSpPr>
          <p:nvPr/>
        </p:nvSpPr>
        <p:spPr bwMode="auto">
          <a:xfrm>
            <a:off x="398357" y="730538"/>
            <a:ext cx="11378007" cy="5398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buNone/>
            </a:pPr>
            <a:r>
              <a:rPr lang="pt-BR" sz="2800" b="1" dirty="0">
                <a:latin typeface="+mn-lt"/>
              </a:rPr>
              <a:t>Blog: Processo Civil em Movimento</a:t>
            </a:r>
          </a:p>
          <a:p>
            <a:pPr algn="ctr">
              <a:buNone/>
            </a:pPr>
            <a:endParaRPr lang="pt-BR" sz="2800" b="1" dirty="0">
              <a:latin typeface="+mn-lt"/>
              <a:cs typeface="Arial" pitchFamily="34" charset="0"/>
            </a:endParaRPr>
          </a:p>
          <a:p>
            <a:pPr algn="ctr">
              <a:buNone/>
            </a:pPr>
            <a:endParaRPr lang="pt-BR" sz="2800" b="1" dirty="0">
              <a:latin typeface="+mn-lt"/>
              <a:cs typeface="Arial" pitchFamily="34" charset="0"/>
            </a:endParaRPr>
          </a:p>
          <a:p>
            <a:pPr algn="ctr">
              <a:buNone/>
            </a:pPr>
            <a:endParaRPr lang="pt-BR" sz="2800" b="1" dirty="0">
              <a:latin typeface="+mn-lt"/>
              <a:cs typeface="Arial" pitchFamily="34" charset="0"/>
            </a:endParaRPr>
          </a:p>
          <a:p>
            <a:pPr algn="ctr">
              <a:buNone/>
            </a:pPr>
            <a:endParaRPr lang="pt-BR" sz="2800" b="1" dirty="0">
              <a:latin typeface="+mn-lt"/>
              <a:cs typeface="Arial" pitchFamily="34" charset="0"/>
            </a:endParaRPr>
          </a:p>
          <a:p>
            <a:pPr algn="ctr">
              <a:buNone/>
            </a:pPr>
            <a:endParaRPr lang="pt-BR" sz="2800" b="1" dirty="0">
              <a:latin typeface="+mn-lt"/>
              <a:cs typeface="Arial" pitchFamily="34" charset="0"/>
            </a:endParaRPr>
          </a:p>
          <a:p>
            <a:pPr algn="ctr">
              <a:buNone/>
            </a:pPr>
            <a:endParaRPr lang="pt-BR" sz="4000" b="1" dirty="0">
              <a:latin typeface="+mn-lt"/>
            </a:endParaRPr>
          </a:p>
          <a:p>
            <a:pPr algn="ctr">
              <a:buNone/>
            </a:pPr>
            <a:r>
              <a:rPr lang="pt-BR" sz="2800" b="1" dirty="0">
                <a:latin typeface="+mn-lt"/>
              </a:rPr>
              <a:t>Facebook: Professor Felippe Borring</a:t>
            </a:r>
            <a:endParaRPr lang="pt-BR" sz="2800" dirty="0">
              <a:latin typeface="+mn-lt"/>
            </a:endParaRPr>
          </a:p>
          <a:p>
            <a:pPr algn="ctr">
              <a:buNone/>
            </a:pPr>
            <a:r>
              <a:rPr lang="pt-BR" sz="2800" b="1" dirty="0">
                <a:latin typeface="+mn-lt"/>
              </a:rPr>
              <a:t>Instagram: </a:t>
            </a:r>
            <a:r>
              <a:rPr lang="pt-BR" sz="2800" b="1" dirty="0" err="1">
                <a:latin typeface="+mn-lt"/>
              </a:rPr>
              <a:t>felippe_Borring</a:t>
            </a:r>
            <a:endParaRPr lang="pt-BR" sz="2800" b="1" dirty="0">
              <a:latin typeface="+mn-lt"/>
            </a:endParaRPr>
          </a:p>
          <a:p>
            <a:pPr algn="ctr">
              <a:buNone/>
            </a:pPr>
            <a:r>
              <a:rPr lang="pt-BR" sz="2800" b="1" dirty="0">
                <a:latin typeface="+mn-lt"/>
              </a:rPr>
              <a:t>Twitter: @felippeborring </a:t>
            </a:r>
            <a:endParaRPr lang="pt-BR" sz="2800" dirty="0">
              <a:latin typeface="+mn-lt"/>
            </a:endParaRPr>
          </a:p>
        </p:txBody>
      </p:sp>
      <p:pic>
        <p:nvPicPr>
          <p:cNvPr id="6" name="Imagem 5" descr="Interface gráfica do usuário, Site&#10;&#10;Descrição gerada automaticamente">
            <a:extLst>
              <a:ext uri="{FF2B5EF4-FFF2-40B4-BE49-F238E27FC236}">
                <a16:creationId xmlns:a16="http://schemas.microsoft.com/office/drawing/2014/main" id="{3142AAFD-DADC-79D4-2018-CD1E1DAB9BD7}"/>
              </a:ext>
            </a:extLst>
          </p:cNvPr>
          <p:cNvPicPr>
            <a:picLocks noChangeAspect="1"/>
          </p:cNvPicPr>
          <p:nvPr/>
        </p:nvPicPr>
        <p:blipFill rotWithShape="1">
          <a:blip r:embed="rId2">
            <a:extLst>
              <a:ext uri="{28A0092B-C50C-407E-A947-70E740481C1C}">
                <a14:useLocalDpi xmlns:a14="http://schemas.microsoft.com/office/drawing/2010/main" val="0"/>
              </a:ext>
            </a:extLst>
          </a:blip>
          <a:srcRect r="1" b="7136"/>
          <a:stretch/>
        </p:blipFill>
        <p:spPr>
          <a:xfrm>
            <a:off x="2893352" y="1321829"/>
            <a:ext cx="6278788" cy="2864060"/>
          </a:xfrm>
          <a:prstGeom prst="rect">
            <a:avLst/>
          </a:prstGeom>
        </p:spPr>
      </p:pic>
    </p:spTree>
    <p:extLst>
      <p:ext uri="{BB962C8B-B14F-4D97-AF65-F5344CB8AC3E}">
        <p14:creationId xmlns:p14="http://schemas.microsoft.com/office/powerpoint/2010/main" val="268938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1066800" y="642594"/>
            <a:ext cx="10058400" cy="881406"/>
          </a:xfrm>
        </p:spPr>
        <p:txBody>
          <a:bodyPr/>
          <a:lstStyle/>
          <a:p>
            <a:pPr algn="ctr"/>
            <a:r>
              <a:rPr lang="pt-BR" b="1" dirty="0"/>
              <a:t>LITIGÂNCIA ESTRATÉGICA</a:t>
            </a:r>
          </a:p>
        </p:txBody>
      </p:sp>
      <p:sp>
        <p:nvSpPr>
          <p:cNvPr id="3" name="Espaço Reservado para Conteúdo 2">
            <a:extLst>
              <a:ext uri="{FF2B5EF4-FFF2-40B4-BE49-F238E27FC236}">
                <a16:creationId xmlns:a16="http://schemas.microsoft.com/office/drawing/2014/main" id="{9DA03C5C-0796-52C8-DF3B-D810D65AED04}"/>
              </a:ext>
            </a:extLst>
          </p:cNvPr>
          <p:cNvSpPr>
            <a:spLocks noGrp="1"/>
          </p:cNvSpPr>
          <p:nvPr>
            <p:ph idx="1"/>
          </p:nvPr>
        </p:nvSpPr>
        <p:spPr>
          <a:xfrm>
            <a:off x="1066800" y="1535080"/>
            <a:ext cx="10058400" cy="4680325"/>
          </a:xfrm>
        </p:spPr>
        <p:txBody>
          <a:bodyPr>
            <a:normAutofit/>
          </a:bodyPr>
          <a:lstStyle/>
          <a:p>
            <a:pPr marL="0" indent="0" algn="ctr">
              <a:buNone/>
            </a:pPr>
            <a:r>
              <a:rPr lang="pt-BR" sz="2800" b="1" dirty="0"/>
              <a:t>Defensoria Pública de São Paulo</a:t>
            </a:r>
          </a:p>
          <a:p>
            <a:pPr algn="just"/>
            <a:r>
              <a:rPr lang="pt-BR" sz="2800" b="0" i="0" dirty="0">
                <a:effectLst/>
              </a:rPr>
              <a:t>Criação: 09/01/2006 (Lei Complementar nº 988/2006)</a:t>
            </a:r>
          </a:p>
          <a:p>
            <a:pPr algn="just"/>
            <a:r>
              <a:rPr lang="pt-BR" sz="2800" b="0" i="0" dirty="0">
                <a:effectLst/>
              </a:rPr>
              <a:t>Quadro: 87 Procuradores do Estado que atuavam na Procuradoria de Assistência Judiciária – órgão antes responsável pela prestação desse serviço à população carente – optaram por migrar para a nova carreira na Defensoria Pública, tornando-se os primeiros defensores e defensoras na instituição</a:t>
            </a:r>
          </a:p>
          <a:p>
            <a:pPr algn="just"/>
            <a:r>
              <a:rPr lang="pt-BR" sz="2800" dirty="0"/>
              <a:t>Público: 27 milhões de pessoas (classes C, D e </a:t>
            </a:r>
            <a:r>
              <a:rPr lang="pt-BR" sz="2800" dirty="0" err="1"/>
              <a:t>E</a:t>
            </a:r>
            <a:r>
              <a:rPr lang="pt-BR" sz="2800" dirty="0"/>
              <a:t>)</a:t>
            </a:r>
            <a:endParaRPr lang="pt-BR" sz="2800" b="1" dirty="0"/>
          </a:p>
        </p:txBody>
      </p:sp>
    </p:spTree>
    <p:extLst>
      <p:ext uri="{BB962C8B-B14F-4D97-AF65-F5344CB8AC3E}">
        <p14:creationId xmlns:p14="http://schemas.microsoft.com/office/powerpoint/2010/main" val="894150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731520" y="414995"/>
            <a:ext cx="10712335" cy="1793631"/>
          </a:xfrm>
        </p:spPr>
        <p:txBody>
          <a:bodyPr anchor="ctr">
            <a:noAutofit/>
          </a:bodyPr>
          <a:lstStyle/>
          <a:p>
            <a:r>
              <a:rPr lang="pt-BR" sz="2800" b="1" dirty="0">
                <a:effectLst/>
              </a:rPr>
              <a:t>O BURACO DO MÊTRO DE PINHEIRO</a:t>
            </a:r>
            <a:br>
              <a:rPr lang="pt-BR" sz="2800" b="1" dirty="0">
                <a:effectLst/>
              </a:rPr>
            </a:br>
            <a:r>
              <a:rPr lang="pt-BR" sz="2800" dirty="0">
                <a:effectLst/>
              </a:rPr>
              <a:t>No dia 12/01/2007, uma cratera se abriu no local onde eram realizadas as obras da Linha Amarela do Metrô de São Paulo, em Pinheiros, engolindo pessoas, bens e imóveis.</a:t>
            </a:r>
            <a:endParaRPr lang="pt-BR" sz="2800" dirty="0"/>
          </a:p>
        </p:txBody>
      </p:sp>
      <p:pic>
        <p:nvPicPr>
          <p:cNvPr id="9" name="Imagem 8" descr="Obra do Metrô desaba e abre cratera na Marginal Tietê | São Paulo | G1">
            <a:extLst>
              <a:ext uri="{FF2B5EF4-FFF2-40B4-BE49-F238E27FC236}">
                <a16:creationId xmlns:a16="http://schemas.microsoft.com/office/drawing/2014/main" id="{8A55DE32-7BA0-E7E5-FB62-715F72AB78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2577670" y="2442679"/>
            <a:ext cx="7036660" cy="3958121"/>
          </a:xfrm>
          <a:prstGeom prst="rect">
            <a:avLst/>
          </a:prstGeom>
          <a:noFill/>
          <a:ln>
            <a:noFill/>
          </a:ln>
        </p:spPr>
      </p:pic>
      <p:sp>
        <p:nvSpPr>
          <p:cNvPr id="4" name="Espaço Reservado para Data 3">
            <a:extLst>
              <a:ext uri="{FF2B5EF4-FFF2-40B4-BE49-F238E27FC236}">
                <a16:creationId xmlns:a16="http://schemas.microsoft.com/office/drawing/2014/main" id="{33F0B85D-4219-613C-5DAB-93864964C6F2}"/>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D48C737E-092E-4203-A347-8410086932C6}" type="datetime1">
              <a:rPr lang="pt-BR" smtClean="0"/>
              <a:pPr rtl="0">
                <a:spcAft>
                  <a:spcPts val="600"/>
                </a:spcAft>
              </a:pPr>
              <a:t>26/05/2023</a:t>
            </a:fld>
            <a:endParaRPr lang="en-US"/>
          </a:p>
        </p:txBody>
      </p:sp>
    </p:spTree>
    <p:extLst>
      <p:ext uri="{BB962C8B-B14F-4D97-AF65-F5344CB8AC3E}">
        <p14:creationId xmlns:p14="http://schemas.microsoft.com/office/powerpoint/2010/main" val="9620748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descr="Defensoria Pública presta assistência aos direitos do consumidor na Alesp">
            <a:extLst>
              <a:ext uri="{FF2B5EF4-FFF2-40B4-BE49-F238E27FC236}">
                <a16:creationId xmlns:a16="http://schemas.microsoft.com/office/drawing/2014/main" id="{6C27C1F4-45EE-A8B6-CD69-30E189399B4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234" r="3279" b="2"/>
          <a:stretch/>
        </p:blipFill>
        <p:spPr bwMode="auto">
          <a:xfrm>
            <a:off x="228599" y="237744"/>
            <a:ext cx="7696201" cy="6382512"/>
          </a:xfrm>
          <a:prstGeom prst="rect">
            <a:avLst/>
          </a:prstGeom>
          <a:noFill/>
          <a:ln>
            <a:noFill/>
          </a:ln>
        </p:spPr>
      </p:pic>
      <p:sp>
        <p:nvSpPr>
          <p:cNvPr id="4" name="Espaço Reservado para Data 3">
            <a:extLst>
              <a:ext uri="{FF2B5EF4-FFF2-40B4-BE49-F238E27FC236}">
                <a16:creationId xmlns:a16="http://schemas.microsoft.com/office/drawing/2014/main" id="{33F0B85D-4219-613C-5DAB-93864964C6F2}"/>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D48C737E-092E-4203-A347-8410086932C6}" type="datetime1">
              <a:rPr lang="pt-BR" smtClean="0"/>
              <a:pPr rtl="0">
                <a:spcAft>
                  <a:spcPts val="600"/>
                </a:spcAft>
              </a:pPr>
              <a:t>26/05/2023</a:t>
            </a:fld>
            <a:endParaRPr lang="en-US"/>
          </a:p>
        </p:txBody>
      </p:sp>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8477250" y="603504"/>
            <a:ext cx="3144774" cy="5797296"/>
          </a:xfrm>
        </p:spPr>
        <p:txBody>
          <a:bodyPr anchor="b">
            <a:noAutofit/>
          </a:bodyPr>
          <a:lstStyle/>
          <a:p>
            <a:pPr>
              <a:lnSpc>
                <a:spcPct val="90000"/>
              </a:lnSpc>
            </a:pPr>
            <a:r>
              <a:rPr lang="pt-BR" dirty="0">
                <a:effectLst/>
                <a:latin typeface="+mn-lt"/>
              </a:rPr>
              <a:t>No mesmo dia, a Defensoria Pública do Estado de São Paulo se fez presente no local e começou a prestar atendimento aos familiares da vítima fatal e aos proprietários e inquilinos dos bens atingidos.</a:t>
            </a:r>
            <a:endParaRPr lang="pt-BR" dirty="0">
              <a:latin typeface="+mn-lt"/>
            </a:endParaRPr>
          </a:p>
        </p:txBody>
      </p:sp>
    </p:spTree>
    <p:extLst>
      <p:ext uri="{BB962C8B-B14F-4D97-AF65-F5344CB8AC3E}">
        <p14:creationId xmlns:p14="http://schemas.microsoft.com/office/powerpoint/2010/main" val="2850335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720439" y="558186"/>
            <a:ext cx="10723418" cy="1371600"/>
          </a:xfrm>
        </p:spPr>
        <p:txBody>
          <a:bodyPr>
            <a:noAutofit/>
          </a:bodyPr>
          <a:lstStyle/>
          <a:p>
            <a:r>
              <a:rPr lang="pt-BR" sz="2800" dirty="0">
                <a:solidFill>
                  <a:srgbClr val="404040"/>
                </a:solidFill>
                <a:effectLst/>
                <a:ea typeface="Times New Roman" panose="02020603050405020304" pitchFamily="18" charset="0"/>
              </a:rPr>
              <a:t>A Defensoria Pública do Estado atuou em 65 casos (60% do total de pessoas atingidas pelo desabamento). No mês seguinte ao acidente, os primeiros acordos foram fechados.</a:t>
            </a:r>
            <a:endParaRPr lang="pt-BR" sz="2800" dirty="0"/>
          </a:p>
        </p:txBody>
      </p:sp>
      <p:pic>
        <p:nvPicPr>
          <p:cNvPr id="5" name="Imagem 4" descr="Interface gráfica do usuário, Texto&#10;&#10;Descrição gerada automaticamente">
            <a:extLst>
              <a:ext uri="{FF2B5EF4-FFF2-40B4-BE49-F238E27FC236}">
                <a16:creationId xmlns:a16="http://schemas.microsoft.com/office/drawing/2014/main" id="{39FB5752-8529-72C8-7B4C-FCAABE41E4E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7918" y="2053836"/>
            <a:ext cx="7888459" cy="4236429"/>
          </a:xfrm>
          <a:prstGeom prst="rect">
            <a:avLst/>
          </a:prstGeom>
          <a:noFill/>
          <a:ln>
            <a:noFill/>
          </a:ln>
        </p:spPr>
      </p:pic>
    </p:spTree>
    <p:extLst>
      <p:ext uri="{BB962C8B-B14F-4D97-AF65-F5344CB8AC3E}">
        <p14:creationId xmlns:p14="http://schemas.microsoft.com/office/powerpoint/2010/main" val="228281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579759" y="656662"/>
            <a:ext cx="3120041" cy="5434652"/>
          </a:xfrm>
        </p:spPr>
        <p:txBody>
          <a:bodyPr>
            <a:noAutofit/>
          </a:bodyPr>
          <a:lstStyle/>
          <a:p>
            <a:r>
              <a:rPr lang="pt-BR" sz="2700" kern="100" dirty="0">
                <a:effectLst/>
                <a:latin typeface="+mn-lt"/>
                <a:ea typeface="Calibri" panose="020F0502020204030204" pitchFamily="34" charset="0"/>
                <a:cs typeface="Times New Roman" panose="02020603050405020304" pitchFamily="18" charset="0"/>
              </a:rPr>
              <a:t>Acidente matou 7 pessoas e desalojou 79 famílias. Todos os assistidos pela Defensoria Pública celebraram acordos nos 8 meses subsequentes ao acidente e foram indenizados</a:t>
            </a:r>
            <a:r>
              <a:rPr lang="pt-BR" sz="2700" dirty="0">
                <a:solidFill>
                  <a:srgbClr val="404040"/>
                </a:solidFill>
                <a:effectLst/>
                <a:latin typeface="+mn-lt"/>
                <a:ea typeface="Times New Roman" panose="02020603050405020304" pitchFamily="18" charset="0"/>
              </a:rPr>
              <a:t>.</a:t>
            </a:r>
            <a:endParaRPr lang="pt-BR" sz="2700" dirty="0">
              <a:latin typeface="+mn-lt"/>
            </a:endParaRPr>
          </a:p>
        </p:txBody>
      </p:sp>
      <p:pic>
        <p:nvPicPr>
          <p:cNvPr id="3" name="Imagem 2" descr="DPE-SP contrata organizadora do próximo concurso para servidores">
            <a:extLst>
              <a:ext uri="{FF2B5EF4-FFF2-40B4-BE49-F238E27FC236}">
                <a16:creationId xmlns:a16="http://schemas.microsoft.com/office/drawing/2014/main" id="{C86CCB1F-BC07-D124-2CCA-867F9D9CC7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95226" y="1145648"/>
            <a:ext cx="7807568" cy="4540697"/>
          </a:xfrm>
          <a:prstGeom prst="rect">
            <a:avLst/>
          </a:prstGeom>
          <a:noFill/>
          <a:ln>
            <a:noFill/>
          </a:ln>
        </p:spPr>
      </p:pic>
    </p:spTree>
    <p:extLst>
      <p:ext uri="{BB962C8B-B14F-4D97-AF65-F5344CB8AC3E}">
        <p14:creationId xmlns:p14="http://schemas.microsoft.com/office/powerpoint/2010/main" val="18667276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764DB6-A0D9-318D-40BA-465F47B2E76D}"/>
              </a:ext>
            </a:extLst>
          </p:cNvPr>
          <p:cNvSpPr>
            <a:spLocks noGrp="1"/>
          </p:cNvSpPr>
          <p:nvPr>
            <p:ph type="title"/>
          </p:nvPr>
        </p:nvSpPr>
        <p:spPr>
          <a:xfrm>
            <a:off x="1066800" y="642594"/>
            <a:ext cx="10058400" cy="881406"/>
          </a:xfrm>
        </p:spPr>
        <p:txBody>
          <a:bodyPr/>
          <a:lstStyle/>
          <a:p>
            <a:pPr algn="ctr"/>
            <a:r>
              <a:rPr lang="pt-BR" b="1" dirty="0"/>
              <a:t>LITIGÂNCIA ESTRATÉGICA</a:t>
            </a:r>
          </a:p>
        </p:txBody>
      </p:sp>
      <p:graphicFrame>
        <p:nvGraphicFramePr>
          <p:cNvPr id="5" name="Espaço Reservado para Conteúdo 4">
            <a:extLst>
              <a:ext uri="{FF2B5EF4-FFF2-40B4-BE49-F238E27FC236}">
                <a16:creationId xmlns:a16="http://schemas.microsoft.com/office/drawing/2014/main" id="{35C6C155-2E8C-524D-4D75-D62949F7F342}"/>
              </a:ext>
            </a:extLst>
          </p:cNvPr>
          <p:cNvGraphicFramePr>
            <a:graphicFrameLocks noGrp="1"/>
          </p:cNvGraphicFramePr>
          <p:nvPr>
            <p:ph idx="1"/>
            <p:extLst>
              <p:ext uri="{D42A27DB-BD31-4B8C-83A1-F6EECF244321}">
                <p14:modId xmlns:p14="http://schemas.microsoft.com/office/powerpoint/2010/main" val="3971358684"/>
              </p:ext>
            </p:extLst>
          </p:nvPr>
        </p:nvGraphicFramePr>
        <p:xfrm>
          <a:off x="581889" y="1648691"/>
          <a:ext cx="11028219" cy="3934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27954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FIVE">
      <a:dk1>
        <a:sysClr val="windowText" lastClr="000000"/>
      </a:dk1>
      <a:lt1>
        <a:sysClr val="window" lastClr="FFFFFF"/>
      </a:lt1>
      <a:dk2>
        <a:srgbClr val="505046"/>
      </a:dk2>
      <a:lt2>
        <a:srgbClr val="F5F6F4"/>
      </a:lt2>
      <a:accent1>
        <a:srgbClr val="57903F"/>
      </a:accent1>
      <a:accent2>
        <a:srgbClr val="F03F2B"/>
      </a:accent2>
      <a:accent3>
        <a:srgbClr val="3488A0"/>
      </a:accent3>
      <a:accent4>
        <a:srgbClr val="F8D22F"/>
      </a:accent4>
      <a:accent5>
        <a:srgbClr val="5CC6D6"/>
      </a:accent5>
      <a:accent6>
        <a:srgbClr val="B8D233"/>
      </a:accent6>
      <a:hlink>
        <a:srgbClr val="00B0F0"/>
      </a:hlink>
      <a:folHlink>
        <a:srgbClr val="B2B2B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14_TF78438558" id="{EFC388B7-E3E7-46E9-90A0-7401A222EB8A}" vid="{685F28B6-3FA5-49C7-9831-35ED941F70C7}"/>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{2839BF24-AFD9-417A-9AA7-53EDFFECA5F1}tf78438558_win32</Template>
  <TotalTime>5314</TotalTime>
  <Words>1185</Words>
  <Application>Microsoft Office PowerPoint</Application>
  <PresentationFormat>Widescreen</PresentationFormat>
  <Paragraphs>89</Paragraphs>
  <Slides>27</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27</vt:i4>
      </vt:variant>
    </vt:vector>
  </HeadingPairs>
  <TitlesOfParts>
    <vt:vector size="32" baseType="lpstr">
      <vt:lpstr>Arial</vt:lpstr>
      <vt:lpstr>Calibri</vt:lpstr>
      <vt:lpstr>Century Gothic</vt:lpstr>
      <vt:lpstr>Garamond</vt:lpstr>
      <vt:lpstr>SavonVTI</vt:lpstr>
      <vt:lpstr>VI seminário da Defensoria Pública do Estado do Acre  Auditório da Universidade Federal do Acre   A LEGITIMIDADE DA DEFENSORIA PÚBLICA PARA PROPOR A INSTAURAÇÃO DO INCIDENTE DE RESOLUÇÃO DE DEMANDAS REPETITIVAS   Prof. FELIPPE BORRING ROCHA</vt:lpstr>
      <vt:lpstr>Prof. Felippe Borring Rocha</vt:lpstr>
      <vt:lpstr>Apresentação do PowerPoint</vt:lpstr>
      <vt:lpstr>LITIGÂNCIA ESTRATÉGICA</vt:lpstr>
      <vt:lpstr>O BURACO DO MÊTRO DE PINHEIRO No dia 12/01/2007, uma cratera se abriu no local onde eram realizadas as obras da Linha Amarela do Metrô de São Paulo, em Pinheiros, engolindo pessoas, bens e imóveis.</vt:lpstr>
      <vt:lpstr>No mesmo dia, a Defensoria Pública do Estado de São Paulo se fez presente no local e começou a prestar atendimento aos familiares da vítima fatal e aos proprietários e inquilinos dos bens atingidos.</vt:lpstr>
      <vt:lpstr>A Defensoria Pública do Estado atuou em 65 casos (60% do total de pessoas atingidas pelo desabamento). No mês seguinte ao acidente, os primeiros acordos foram fechados.</vt:lpstr>
      <vt:lpstr>Acidente matou 7 pessoas e desalojou 79 famílias. Todos os assistidos pela Defensoria Pública celebraram acordos nos 8 meses subsequentes ao acidente e foram indenizados.</vt:lpstr>
      <vt:lpstr>LITIGÂNCIA ESTRATÉGICA</vt:lpstr>
      <vt:lpstr>LITIGÂNCIA ESTRATÉGICA</vt:lpstr>
      <vt:lpstr>LITIGÂNCIA ESTRATÉGICA</vt:lpstr>
      <vt:lpstr>LITIGÂNCIA ESTRATÉGICA</vt:lpstr>
      <vt:lpstr>LITIGÂNCIA ESTRATÉGICA</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 seminário da Defensoria Pública do Estado do Acre  Auditório da Universidade Federal do Acre    A LEGITIMIDADE DA DEFENSORIA PÚBLICA PARA PROPOR A INSTAURAÇÃO DO INCIDENTE DE RESOLUÇÃO DE DEMANDAS REPETITIVAS    Prof. Dr. FELIPPE BORRING ROCHA</dc:title>
  <dc:creator>Felippe Borring</dc:creator>
  <cp:lastModifiedBy>Felippe Borring</cp:lastModifiedBy>
  <cp:revision>1</cp:revision>
  <dcterms:created xsi:type="dcterms:W3CDTF">2023-05-24T21:21:59Z</dcterms:created>
  <dcterms:modified xsi:type="dcterms:W3CDTF">2023-05-28T13:56:51Z</dcterms:modified>
</cp:coreProperties>
</file>